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notesMasterIdLst>
    <p:notesMasterId r:id="rId17"/>
  </p:notesMasterIdLst>
  <p:sldIdLst>
    <p:sldId id="311" r:id="rId3"/>
    <p:sldId id="293" r:id="rId4"/>
    <p:sldId id="342" r:id="rId5"/>
    <p:sldId id="356" r:id="rId6"/>
    <p:sldId id="369" r:id="rId7"/>
    <p:sldId id="271" r:id="rId8"/>
    <p:sldId id="370" r:id="rId9"/>
    <p:sldId id="371" r:id="rId10"/>
    <p:sldId id="378" r:id="rId11"/>
    <p:sldId id="381" r:id="rId12"/>
    <p:sldId id="379" r:id="rId13"/>
    <p:sldId id="376" r:id="rId14"/>
    <p:sldId id="380" r:id="rId15"/>
    <p:sldId id="375" r:id="rId16"/>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 David S." initials="PDS" lastIdx="1" clrIdx="0">
    <p:extLst>
      <p:ext uri="{19B8F6BF-5375-455C-9EA6-DF929625EA0E}">
        <p15:presenceInfo xmlns:p15="http://schemas.microsoft.com/office/powerpoint/2012/main" userId="S::05554@apps.everettsd.org::89b4e851-90dd-44f4-a02f-c1f7ca487c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447B"/>
    <a:srgbClr val="FF6B00"/>
    <a:srgbClr val="D9531E"/>
    <a:srgbClr val="F57F03"/>
    <a:srgbClr val="A66349"/>
    <a:srgbClr val="008000"/>
    <a:srgbClr val="F9D248"/>
    <a:srgbClr val="4170C3"/>
    <a:srgbClr val="86C8FE"/>
    <a:srgbClr val="BCC7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8772E-71B1-493E-B589-E89077BEDAD7}" v="73" dt="2023-08-22T19:47:32.525"/>
    <p1510:client id="{F9792CD7-D0E2-4301-9FFC-7EB72B4EB03E}" v="1" dt="2023-08-23T15:50:07.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75" autoAdjust="0"/>
  </p:normalViewPr>
  <p:slideViewPr>
    <p:cSldViewPr snapToGrid="0">
      <p:cViewPr varScale="1">
        <p:scale>
          <a:sx n="64" d="100"/>
          <a:sy n="64" d="100"/>
        </p:scale>
        <p:origin x="12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vid S." userId="89b4e851-90dd-44f4-a02f-c1f7ca487ce8" providerId="ADAL" clId="{7C98772E-71B1-493E-B589-E89077BEDAD7}"/>
    <pc:docChg chg="undo custSel addSld delSld modSld sldOrd">
      <pc:chgData name="Peters, David S." userId="89b4e851-90dd-44f4-a02f-c1f7ca487ce8" providerId="ADAL" clId="{7C98772E-71B1-493E-B589-E89077BEDAD7}" dt="2023-08-23T02:21:17.615" v="994" actId="47"/>
      <pc:docMkLst>
        <pc:docMk/>
      </pc:docMkLst>
      <pc:sldChg chg="del">
        <pc:chgData name="Peters, David S." userId="89b4e851-90dd-44f4-a02f-c1f7ca487ce8" providerId="ADAL" clId="{7C98772E-71B1-493E-B589-E89077BEDAD7}" dt="2023-08-21T19:11:23.053" v="396" actId="47"/>
        <pc:sldMkLst>
          <pc:docMk/>
          <pc:sldMk cId="2060479783" sldId="270"/>
        </pc:sldMkLst>
      </pc:sldChg>
      <pc:sldChg chg="modSp mod">
        <pc:chgData name="Peters, David S." userId="89b4e851-90dd-44f4-a02f-c1f7ca487ce8" providerId="ADAL" clId="{7C98772E-71B1-493E-B589-E89077BEDAD7}" dt="2023-08-21T19:09:32.916" v="359" actId="1076"/>
        <pc:sldMkLst>
          <pc:docMk/>
          <pc:sldMk cId="2299133019" sldId="293"/>
        </pc:sldMkLst>
        <pc:spChg chg="mod">
          <ac:chgData name="Peters, David S." userId="89b4e851-90dd-44f4-a02f-c1f7ca487ce8" providerId="ADAL" clId="{7C98772E-71B1-493E-B589-E89077BEDAD7}" dt="2023-08-21T19:09:32.916" v="359" actId="1076"/>
          <ac:spMkLst>
            <pc:docMk/>
            <pc:sldMk cId="2299133019" sldId="293"/>
            <ac:spMk id="6" creationId="{8BF8CC78-4CBD-4F16-8B64-8349D9D2DBE5}"/>
          </ac:spMkLst>
        </pc:spChg>
      </pc:sldChg>
      <pc:sldChg chg="modSp mod">
        <pc:chgData name="Peters, David S." userId="89b4e851-90dd-44f4-a02f-c1f7ca487ce8" providerId="ADAL" clId="{7C98772E-71B1-493E-B589-E89077BEDAD7}" dt="2023-08-21T19:03:48.548" v="35" actId="20577"/>
        <pc:sldMkLst>
          <pc:docMk/>
          <pc:sldMk cId="3160685433" sldId="311"/>
        </pc:sldMkLst>
        <pc:spChg chg="mod">
          <ac:chgData name="Peters, David S." userId="89b4e851-90dd-44f4-a02f-c1f7ca487ce8" providerId="ADAL" clId="{7C98772E-71B1-493E-B589-E89077BEDAD7}" dt="2023-08-21T19:03:48.548" v="35" actId="20577"/>
          <ac:spMkLst>
            <pc:docMk/>
            <pc:sldMk cId="3160685433" sldId="311"/>
            <ac:spMk id="3" creationId="{4298A109-7E40-407A-88A3-7DAF600402E4}"/>
          </ac:spMkLst>
        </pc:spChg>
      </pc:sldChg>
      <pc:sldChg chg="modSp mod modAnim">
        <pc:chgData name="Peters, David S." userId="89b4e851-90dd-44f4-a02f-c1f7ca487ce8" providerId="ADAL" clId="{7C98772E-71B1-493E-B589-E89077BEDAD7}" dt="2023-08-22T19:47:32.525" v="934"/>
        <pc:sldMkLst>
          <pc:docMk/>
          <pc:sldMk cId="3498255824" sldId="356"/>
        </pc:sldMkLst>
        <pc:spChg chg="ord">
          <ac:chgData name="Peters, David S." userId="89b4e851-90dd-44f4-a02f-c1f7ca487ce8" providerId="ADAL" clId="{7C98772E-71B1-493E-B589-E89077BEDAD7}" dt="2023-08-21T19:09:56.918" v="360" actId="167"/>
          <ac:spMkLst>
            <pc:docMk/>
            <pc:sldMk cId="3498255824" sldId="356"/>
            <ac:spMk id="3" creationId="{77285C97-8FE9-46EA-BE2F-96BB16C8D3A9}"/>
          </ac:spMkLst>
        </pc:spChg>
        <pc:spChg chg="mod">
          <ac:chgData name="Peters, David S." userId="89b4e851-90dd-44f4-a02f-c1f7ca487ce8" providerId="ADAL" clId="{7C98772E-71B1-493E-B589-E89077BEDAD7}" dt="2023-08-21T19:10:13.115" v="394" actId="14100"/>
          <ac:spMkLst>
            <pc:docMk/>
            <pc:sldMk cId="3498255824" sldId="356"/>
            <ac:spMk id="6" creationId="{EA834450-0A45-771D-0E13-659B77C24759}"/>
          </ac:spMkLst>
        </pc:spChg>
        <pc:grpChg chg="ord">
          <ac:chgData name="Peters, David S." userId="89b4e851-90dd-44f4-a02f-c1f7ca487ce8" providerId="ADAL" clId="{7C98772E-71B1-493E-B589-E89077BEDAD7}" dt="2023-08-21T19:09:59.502" v="361" actId="167"/>
          <ac:grpSpMkLst>
            <pc:docMk/>
            <pc:sldMk cId="3498255824" sldId="356"/>
            <ac:grpSpMk id="10" creationId="{A480370D-1E83-B6E6-24BD-21F090189660}"/>
          </ac:grpSpMkLst>
        </pc:grpChg>
      </pc:sldChg>
      <pc:sldChg chg="del">
        <pc:chgData name="Peters, David S." userId="89b4e851-90dd-44f4-a02f-c1f7ca487ce8" providerId="ADAL" clId="{7C98772E-71B1-493E-B589-E89077BEDAD7}" dt="2023-08-21T19:10:34.876" v="395" actId="47"/>
        <pc:sldMkLst>
          <pc:docMk/>
          <pc:sldMk cId="1864963984" sldId="365"/>
        </pc:sldMkLst>
      </pc:sldChg>
      <pc:sldChg chg="del">
        <pc:chgData name="Peters, David S." userId="89b4e851-90dd-44f4-a02f-c1f7ca487ce8" providerId="ADAL" clId="{7C98772E-71B1-493E-B589-E89077BEDAD7}" dt="2023-08-21T19:10:34.876" v="395" actId="47"/>
        <pc:sldMkLst>
          <pc:docMk/>
          <pc:sldMk cId="4175547957" sldId="366"/>
        </pc:sldMkLst>
      </pc:sldChg>
      <pc:sldChg chg="del">
        <pc:chgData name="Peters, David S." userId="89b4e851-90dd-44f4-a02f-c1f7ca487ce8" providerId="ADAL" clId="{7C98772E-71B1-493E-B589-E89077BEDAD7}" dt="2023-08-21T19:10:34.876" v="395" actId="47"/>
        <pc:sldMkLst>
          <pc:docMk/>
          <pc:sldMk cId="93877914" sldId="368"/>
        </pc:sldMkLst>
      </pc:sldChg>
      <pc:sldChg chg="modSp mod">
        <pc:chgData name="Peters, David S." userId="89b4e851-90dd-44f4-a02f-c1f7ca487ce8" providerId="ADAL" clId="{7C98772E-71B1-493E-B589-E89077BEDAD7}" dt="2023-08-22T18:27:37.704" v="441" actId="14100"/>
        <pc:sldMkLst>
          <pc:docMk/>
          <pc:sldMk cId="1983928262" sldId="369"/>
        </pc:sldMkLst>
        <pc:spChg chg="mod">
          <ac:chgData name="Peters, David S." userId="89b4e851-90dd-44f4-a02f-c1f7ca487ce8" providerId="ADAL" clId="{7C98772E-71B1-493E-B589-E89077BEDAD7}" dt="2023-08-22T18:27:37.704" v="441" actId="14100"/>
          <ac:spMkLst>
            <pc:docMk/>
            <pc:sldMk cId="1983928262" sldId="369"/>
            <ac:spMk id="2" creationId="{034BCC4D-54B2-4625-AF6A-5BBCF894E19F}"/>
          </ac:spMkLst>
        </pc:spChg>
      </pc:sldChg>
      <pc:sldChg chg="modSp mod">
        <pc:chgData name="Peters, David S." userId="89b4e851-90dd-44f4-a02f-c1f7ca487ce8" providerId="ADAL" clId="{7C98772E-71B1-493E-B589-E89077BEDAD7}" dt="2023-08-22T18:27:43.030" v="442" actId="14100"/>
        <pc:sldMkLst>
          <pc:docMk/>
          <pc:sldMk cId="2967563402" sldId="370"/>
        </pc:sldMkLst>
        <pc:spChg chg="mod">
          <ac:chgData name="Peters, David S." userId="89b4e851-90dd-44f4-a02f-c1f7ca487ce8" providerId="ADAL" clId="{7C98772E-71B1-493E-B589-E89077BEDAD7}" dt="2023-08-22T18:27:43.030" v="442" actId="14100"/>
          <ac:spMkLst>
            <pc:docMk/>
            <pc:sldMk cId="2967563402" sldId="370"/>
            <ac:spMk id="4" creationId="{60E0C1B1-2875-4054-9210-E828398162DE}"/>
          </ac:spMkLst>
        </pc:spChg>
        <pc:picChg chg="mod">
          <ac:chgData name="Peters, David S." userId="89b4e851-90dd-44f4-a02f-c1f7ca487ce8" providerId="ADAL" clId="{7C98772E-71B1-493E-B589-E89077BEDAD7}" dt="2023-08-22T18:23:50.856" v="439" actId="1076"/>
          <ac:picMkLst>
            <pc:docMk/>
            <pc:sldMk cId="2967563402" sldId="370"/>
            <ac:picMk id="4098" creationId="{09E4ABB2-D5F9-4962-AC5B-F6D65BBECDDE}"/>
          </ac:picMkLst>
        </pc:picChg>
      </pc:sldChg>
      <pc:sldChg chg="delSp modSp mod">
        <pc:chgData name="Peters, David S." userId="89b4e851-90dd-44f4-a02f-c1f7ca487ce8" providerId="ADAL" clId="{7C98772E-71B1-493E-B589-E89077BEDAD7}" dt="2023-08-22T18:27:49.704" v="443" actId="14100"/>
        <pc:sldMkLst>
          <pc:docMk/>
          <pc:sldMk cId="1168196939" sldId="371"/>
        </pc:sldMkLst>
        <pc:spChg chg="mod">
          <ac:chgData name="Peters, David S." userId="89b4e851-90dd-44f4-a02f-c1f7ca487ce8" providerId="ADAL" clId="{7C98772E-71B1-493E-B589-E89077BEDAD7}" dt="2023-08-22T18:27:49.704" v="443" actId="14100"/>
          <ac:spMkLst>
            <pc:docMk/>
            <pc:sldMk cId="1168196939" sldId="371"/>
            <ac:spMk id="4" creationId="{8B94958A-6713-4089-87F6-966811D7C97B}"/>
          </ac:spMkLst>
        </pc:spChg>
        <pc:picChg chg="del">
          <ac:chgData name="Peters, David S." userId="89b4e851-90dd-44f4-a02f-c1f7ca487ce8" providerId="ADAL" clId="{7C98772E-71B1-493E-B589-E89077BEDAD7}" dt="2023-08-21T19:13:50.575" v="432"/>
          <ac:picMkLst>
            <pc:docMk/>
            <pc:sldMk cId="1168196939" sldId="371"/>
            <ac:picMk id="2" creationId="{A736939E-B53B-8286-4CD6-B0810AD3EC54}"/>
          </ac:picMkLst>
        </pc:picChg>
        <pc:picChg chg="mod">
          <ac:chgData name="Peters, David S." userId="89b4e851-90dd-44f4-a02f-c1f7ca487ce8" providerId="ADAL" clId="{7C98772E-71B1-493E-B589-E89077BEDAD7}" dt="2023-08-22T18:23:38.192" v="435" actId="1076"/>
          <ac:picMkLst>
            <pc:docMk/>
            <pc:sldMk cId="1168196939" sldId="371"/>
            <ac:picMk id="5122" creationId="{6708664A-CF7B-4DCA-895F-8797D4AEE7B7}"/>
          </ac:picMkLst>
        </pc:picChg>
      </pc:sldChg>
      <pc:sldChg chg="addSp delSp modSp add mod">
        <pc:chgData name="Peters, David S." userId="89b4e851-90dd-44f4-a02f-c1f7ca487ce8" providerId="ADAL" clId="{7C98772E-71B1-493E-B589-E89077BEDAD7}" dt="2023-08-23T02:20:15.420" v="991" actId="20577"/>
        <pc:sldMkLst>
          <pc:docMk/>
          <pc:sldMk cId="3546188936" sldId="376"/>
        </pc:sldMkLst>
        <pc:spChg chg="add del mod">
          <ac:chgData name="Peters, David S." userId="89b4e851-90dd-44f4-a02f-c1f7ca487ce8" providerId="ADAL" clId="{7C98772E-71B1-493E-B589-E89077BEDAD7}" dt="2023-08-22T18:28:03.520" v="447" actId="478"/>
          <ac:spMkLst>
            <pc:docMk/>
            <pc:sldMk cId="3546188936" sldId="376"/>
            <ac:spMk id="2" creationId="{43E3A8C1-B887-96FF-A084-EC795475F7BC}"/>
          </ac:spMkLst>
        </pc:spChg>
        <pc:spChg chg="mod">
          <ac:chgData name="Peters, David S." userId="89b4e851-90dd-44f4-a02f-c1f7ca487ce8" providerId="ADAL" clId="{7C98772E-71B1-493E-B589-E89077BEDAD7}" dt="2023-08-22T18:36:10.023" v="585" actId="20577"/>
          <ac:spMkLst>
            <pc:docMk/>
            <pc:sldMk cId="3546188936" sldId="376"/>
            <ac:spMk id="4" creationId="{8B94958A-6713-4089-87F6-966811D7C97B}"/>
          </ac:spMkLst>
        </pc:spChg>
        <pc:spChg chg="add mod">
          <ac:chgData name="Peters, David S." userId="89b4e851-90dd-44f4-a02f-c1f7ca487ce8" providerId="ADAL" clId="{7C98772E-71B1-493E-B589-E89077BEDAD7}" dt="2023-08-22T18:32:49.985" v="517" actId="1076"/>
          <ac:spMkLst>
            <pc:docMk/>
            <pc:sldMk cId="3546188936" sldId="376"/>
            <ac:spMk id="5" creationId="{66F986AE-3C3C-1FA7-A87F-8735F187BD65}"/>
          </ac:spMkLst>
        </pc:spChg>
        <pc:spChg chg="add mod">
          <ac:chgData name="Peters, David S." userId="89b4e851-90dd-44f4-a02f-c1f7ca487ce8" providerId="ADAL" clId="{7C98772E-71B1-493E-B589-E89077BEDAD7}" dt="2023-08-22T18:32:40.039" v="515" actId="20577"/>
          <ac:spMkLst>
            <pc:docMk/>
            <pc:sldMk cId="3546188936" sldId="376"/>
            <ac:spMk id="6" creationId="{BF80CAC0-F4B8-C10C-B65B-F870AEB3FE5A}"/>
          </ac:spMkLst>
        </pc:spChg>
        <pc:spChg chg="add mod">
          <ac:chgData name="Peters, David S." userId="89b4e851-90dd-44f4-a02f-c1f7ca487ce8" providerId="ADAL" clId="{7C98772E-71B1-493E-B589-E89077BEDAD7}" dt="2023-08-23T02:20:15.420" v="991" actId="20577"/>
          <ac:spMkLst>
            <pc:docMk/>
            <pc:sldMk cId="3546188936" sldId="376"/>
            <ac:spMk id="8" creationId="{8BC0330A-50B0-255A-781F-C7586E26D92D}"/>
          </ac:spMkLst>
        </pc:spChg>
        <pc:picChg chg="add mod">
          <ac:chgData name="Peters, David S." userId="89b4e851-90dd-44f4-a02f-c1f7ca487ce8" providerId="ADAL" clId="{7C98772E-71B1-493E-B589-E89077BEDAD7}" dt="2023-08-22T18:29:28.720" v="468" actId="1076"/>
          <ac:picMkLst>
            <pc:docMk/>
            <pc:sldMk cId="3546188936" sldId="376"/>
            <ac:picMk id="1026" creationId="{15A82C5F-11F1-8E0C-355C-6E632F50ACF8}"/>
          </ac:picMkLst>
        </pc:picChg>
        <pc:picChg chg="del">
          <ac:chgData name="Peters, David S." userId="89b4e851-90dd-44f4-a02f-c1f7ca487ce8" providerId="ADAL" clId="{7C98772E-71B1-493E-B589-E89077BEDAD7}" dt="2023-08-22T18:27:58.998" v="445" actId="478"/>
          <ac:picMkLst>
            <pc:docMk/>
            <pc:sldMk cId="3546188936" sldId="376"/>
            <ac:picMk id="5122" creationId="{6708664A-CF7B-4DCA-895F-8797D4AEE7B7}"/>
          </ac:picMkLst>
        </pc:picChg>
      </pc:sldChg>
      <pc:sldChg chg="del">
        <pc:chgData name="Peters, David S." userId="89b4e851-90dd-44f4-a02f-c1f7ca487ce8" providerId="ADAL" clId="{7C98772E-71B1-493E-B589-E89077BEDAD7}" dt="2023-08-21T19:10:34.876" v="395" actId="47"/>
        <pc:sldMkLst>
          <pc:docMk/>
          <pc:sldMk cId="3953019611" sldId="376"/>
        </pc:sldMkLst>
      </pc:sldChg>
      <pc:sldChg chg="addSp delSp modSp add del mod">
        <pc:chgData name="Peters, David S." userId="89b4e851-90dd-44f4-a02f-c1f7ca487ce8" providerId="ADAL" clId="{7C98772E-71B1-493E-B589-E89077BEDAD7}" dt="2023-08-23T02:21:17.615" v="994" actId="47"/>
        <pc:sldMkLst>
          <pc:docMk/>
          <pc:sldMk cId="280225084" sldId="377"/>
        </pc:sldMkLst>
        <pc:spChg chg="mod">
          <ac:chgData name="Peters, David S." userId="89b4e851-90dd-44f4-a02f-c1f7ca487ce8" providerId="ADAL" clId="{7C98772E-71B1-493E-B589-E89077BEDAD7}" dt="2023-08-22T18:36:04.526" v="579" actId="20577"/>
          <ac:spMkLst>
            <pc:docMk/>
            <pc:sldMk cId="280225084" sldId="377"/>
            <ac:spMk id="4" creationId="{8B94958A-6713-4089-87F6-966811D7C97B}"/>
          </ac:spMkLst>
        </pc:spChg>
        <pc:spChg chg="mod">
          <ac:chgData name="Peters, David S." userId="89b4e851-90dd-44f4-a02f-c1f7ca487ce8" providerId="ADAL" clId="{7C98772E-71B1-493E-B589-E89077BEDAD7}" dt="2023-08-22T18:37:46.196" v="598" actId="1076"/>
          <ac:spMkLst>
            <pc:docMk/>
            <pc:sldMk cId="280225084" sldId="377"/>
            <ac:spMk id="5" creationId="{66F986AE-3C3C-1FA7-A87F-8735F187BD65}"/>
          </ac:spMkLst>
        </pc:spChg>
        <pc:spChg chg="del">
          <ac:chgData name="Peters, David S." userId="89b4e851-90dd-44f4-a02f-c1f7ca487ce8" providerId="ADAL" clId="{7C98772E-71B1-493E-B589-E89077BEDAD7}" dt="2023-08-22T18:35:23.290" v="564" actId="478"/>
          <ac:spMkLst>
            <pc:docMk/>
            <pc:sldMk cId="280225084" sldId="377"/>
            <ac:spMk id="6" creationId="{BF80CAC0-F4B8-C10C-B65B-F870AEB3FE5A}"/>
          </ac:spMkLst>
        </pc:spChg>
        <pc:spChg chg="del">
          <ac:chgData name="Peters, David S." userId="89b4e851-90dd-44f4-a02f-c1f7ca487ce8" providerId="ADAL" clId="{7C98772E-71B1-493E-B589-E89077BEDAD7}" dt="2023-08-22T18:35:50.603" v="572" actId="478"/>
          <ac:spMkLst>
            <pc:docMk/>
            <pc:sldMk cId="280225084" sldId="377"/>
            <ac:spMk id="8" creationId="{8BC0330A-50B0-255A-781F-C7586E26D92D}"/>
          </ac:spMkLst>
        </pc:spChg>
        <pc:picChg chg="add mod">
          <ac:chgData name="Peters, David S." userId="89b4e851-90dd-44f4-a02f-c1f7ca487ce8" providerId="ADAL" clId="{7C98772E-71B1-493E-B589-E89077BEDAD7}" dt="2023-08-22T18:36:52.287" v="594" actId="14100"/>
          <ac:picMkLst>
            <pc:docMk/>
            <pc:sldMk cId="280225084" sldId="377"/>
            <ac:picMk id="2" creationId="{95745F4F-C665-EF5E-9FAD-2F1B9FBD2D30}"/>
          </ac:picMkLst>
        </pc:picChg>
        <pc:picChg chg="del">
          <ac:chgData name="Peters, David S." userId="89b4e851-90dd-44f4-a02f-c1f7ca487ce8" providerId="ADAL" clId="{7C98772E-71B1-493E-B589-E89077BEDAD7}" dt="2023-08-22T18:35:19.038" v="563" actId="478"/>
          <ac:picMkLst>
            <pc:docMk/>
            <pc:sldMk cId="280225084" sldId="377"/>
            <ac:picMk id="1026" creationId="{15A82C5F-11F1-8E0C-355C-6E632F50ACF8}"/>
          </ac:picMkLst>
        </pc:picChg>
      </pc:sldChg>
      <pc:sldChg chg="del">
        <pc:chgData name="Peters, David S." userId="89b4e851-90dd-44f4-a02f-c1f7ca487ce8" providerId="ADAL" clId="{7C98772E-71B1-493E-B589-E89077BEDAD7}" dt="2023-08-21T19:10:34.876" v="395" actId="47"/>
        <pc:sldMkLst>
          <pc:docMk/>
          <pc:sldMk cId="1508474035" sldId="378"/>
        </pc:sldMkLst>
      </pc:sldChg>
      <pc:sldChg chg="addSp delSp modSp add mod ord delAnim modAnim">
        <pc:chgData name="Peters, David S." userId="89b4e851-90dd-44f4-a02f-c1f7ca487ce8" providerId="ADAL" clId="{7C98772E-71B1-493E-B589-E89077BEDAD7}" dt="2023-08-23T02:12:42.229" v="948" actId="14100"/>
        <pc:sldMkLst>
          <pc:docMk/>
          <pc:sldMk cId="2373595242" sldId="378"/>
        </pc:sldMkLst>
        <pc:spChg chg="add mod">
          <ac:chgData name="Peters, David S." userId="89b4e851-90dd-44f4-a02f-c1f7ca487ce8" providerId="ADAL" clId="{7C98772E-71B1-493E-B589-E89077BEDAD7}" dt="2023-08-23T02:12:42.229" v="948" actId="14100"/>
          <ac:spMkLst>
            <pc:docMk/>
            <pc:sldMk cId="2373595242" sldId="378"/>
            <ac:spMk id="3" creationId="{8E6E996C-C567-7B85-F20C-0F9FB7A83AC8}"/>
          </ac:spMkLst>
        </pc:spChg>
        <pc:spChg chg="add del mod">
          <ac:chgData name="Peters, David S." userId="89b4e851-90dd-44f4-a02f-c1f7ca487ce8" providerId="ADAL" clId="{7C98772E-71B1-493E-B589-E89077BEDAD7}" dt="2023-08-22T19:03:11.423" v="629" actId="478"/>
          <ac:spMkLst>
            <pc:docMk/>
            <pc:sldMk cId="2373595242" sldId="378"/>
            <ac:spMk id="3" creationId="{F7728C44-75E7-BD15-4E29-0C7660BBFCC2}"/>
          </ac:spMkLst>
        </pc:spChg>
        <pc:spChg chg="mod">
          <ac:chgData name="Peters, David S." userId="89b4e851-90dd-44f4-a02f-c1f7ca487ce8" providerId="ADAL" clId="{7C98772E-71B1-493E-B589-E89077BEDAD7}" dt="2023-08-22T19:29:20.560" v="920" actId="20577"/>
          <ac:spMkLst>
            <pc:docMk/>
            <pc:sldMk cId="2373595242" sldId="378"/>
            <ac:spMk id="4" creationId="{8B94958A-6713-4089-87F6-966811D7C97B}"/>
          </ac:spMkLst>
        </pc:spChg>
        <pc:spChg chg="add del mod">
          <ac:chgData name="Peters, David S." userId="89b4e851-90dd-44f4-a02f-c1f7ca487ce8" providerId="ADAL" clId="{7C98772E-71B1-493E-B589-E89077BEDAD7}" dt="2023-08-22T19:29:24.621" v="921" actId="478"/>
          <ac:spMkLst>
            <pc:docMk/>
            <pc:sldMk cId="2373595242" sldId="378"/>
            <ac:spMk id="5" creationId="{66F986AE-3C3C-1FA7-A87F-8735F187BD65}"/>
          </ac:spMkLst>
        </pc:spChg>
        <pc:spChg chg="add del mod">
          <ac:chgData name="Peters, David S." userId="89b4e851-90dd-44f4-a02f-c1f7ca487ce8" providerId="ADAL" clId="{7C98772E-71B1-493E-B589-E89077BEDAD7}" dt="2023-08-22T19:29:27.293" v="922" actId="478"/>
          <ac:spMkLst>
            <pc:docMk/>
            <pc:sldMk cId="2373595242" sldId="378"/>
            <ac:spMk id="8" creationId="{BA34810E-5817-1110-0250-C3CE5A5DDE2D}"/>
          </ac:spMkLst>
        </pc:spChg>
        <pc:graphicFrameChg chg="add del mod modGraphic">
          <ac:chgData name="Peters, David S." userId="89b4e851-90dd-44f4-a02f-c1f7ca487ce8" providerId="ADAL" clId="{7C98772E-71B1-493E-B589-E89077BEDAD7}" dt="2023-08-22T19:29:28.904" v="923" actId="478"/>
          <ac:graphicFrameMkLst>
            <pc:docMk/>
            <pc:sldMk cId="2373595242" sldId="378"/>
            <ac:graphicFrameMk id="6" creationId="{2E68BE8D-46DE-D121-5119-50EDA133C178}"/>
          </ac:graphicFrameMkLst>
        </pc:graphicFrameChg>
        <pc:picChg chg="del">
          <ac:chgData name="Peters, David S." userId="89b4e851-90dd-44f4-a02f-c1f7ca487ce8" providerId="ADAL" clId="{7C98772E-71B1-493E-B589-E89077BEDAD7}" dt="2023-08-22T19:02:53.194" v="622" actId="478"/>
          <ac:picMkLst>
            <pc:docMk/>
            <pc:sldMk cId="2373595242" sldId="378"/>
            <ac:picMk id="2" creationId="{95745F4F-C665-EF5E-9FAD-2F1B9FBD2D30}"/>
          </ac:picMkLst>
        </pc:picChg>
        <pc:picChg chg="add mod">
          <ac:chgData name="Peters, David S." userId="89b4e851-90dd-44f4-a02f-c1f7ca487ce8" providerId="ADAL" clId="{7C98772E-71B1-493E-B589-E89077BEDAD7}" dt="2023-08-23T02:12:32.407" v="944" actId="1035"/>
          <ac:picMkLst>
            <pc:docMk/>
            <pc:sldMk cId="2373595242" sldId="378"/>
            <ac:picMk id="9" creationId="{74840687-ADCA-63D3-13E0-FC45B2E42A3B}"/>
          </ac:picMkLst>
        </pc:picChg>
      </pc:sldChg>
      <pc:sldChg chg="addSp delSp modSp add mod ord delAnim">
        <pc:chgData name="Peters, David S." userId="89b4e851-90dd-44f4-a02f-c1f7ca487ce8" providerId="ADAL" clId="{7C98772E-71B1-493E-B589-E89077BEDAD7}" dt="2023-08-23T02:19:09.589" v="949" actId="20577"/>
        <pc:sldMkLst>
          <pc:docMk/>
          <pc:sldMk cId="1547634718" sldId="379"/>
        </pc:sldMkLst>
        <pc:spChg chg="add mod">
          <ac:chgData name="Peters, David S." userId="89b4e851-90dd-44f4-a02f-c1f7ca487ce8" providerId="ADAL" clId="{7C98772E-71B1-493E-B589-E89077BEDAD7}" dt="2023-08-23T02:19:09.589" v="949" actId="20577"/>
          <ac:spMkLst>
            <pc:docMk/>
            <pc:sldMk cId="1547634718" sldId="379"/>
            <ac:spMk id="3" creationId="{FAFCDA4E-296C-69A0-99A0-DEF2E9C99F2F}"/>
          </ac:spMkLst>
        </pc:spChg>
        <pc:spChg chg="del">
          <ac:chgData name="Peters, David S." userId="89b4e851-90dd-44f4-a02f-c1f7ca487ce8" providerId="ADAL" clId="{7C98772E-71B1-493E-B589-E89077BEDAD7}" dt="2023-08-22T19:07:03.161" v="712" actId="478"/>
          <ac:spMkLst>
            <pc:docMk/>
            <pc:sldMk cId="1547634718" sldId="379"/>
            <ac:spMk id="5" creationId="{66F986AE-3C3C-1FA7-A87F-8735F187BD65}"/>
          </ac:spMkLst>
        </pc:spChg>
        <pc:spChg chg="del">
          <ac:chgData name="Peters, David S." userId="89b4e851-90dd-44f4-a02f-c1f7ca487ce8" providerId="ADAL" clId="{7C98772E-71B1-493E-B589-E89077BEDAD7}" dt="2023-08-22T19:07:06.138" v="713" actId="478"/>
          <ac:spMkLst>
            <pc:docMk/>
            <pc:sldMk cId="1547634718" sldId="379"/>
            <ac:spMk id="8" creationId="{BA34810E-5817-1110-0250-C3CE5A5DDE2D}"/>
          </ac:spMkLst>
        </pc:spChg>
        <pc:graphicFrameChg chg="del">
          <ac:chgData name="Peters, David S." userId="89b4e851-90dd-44f4-a02f-c1f7ca487ce8" providerId="ADAL" clId="{7C98772E-71B1-493E-B589-E89077BEDAD7}" dt="2023-08-22T19:07:07.588" v="714" actId="478"/>
          <ac:graphicFrameMkLst>
            <pc:docMk/>
            <pc:sldMk cId="1547634718" sldId="379"/>
            <ac:graphicFrameMk id="6" creationId="{2E68BE8D-46DE-D121-5119-50EDA133C178}"/>
          </ac:graphicFrameMkLst>
        </pc:graphicFrameChg>
      </pc:sldChg>
      <pc:sldChg chg="ord">
        <pc:chgData name="Peters, David S." userId="89b4e851-90dd-44f4-a02f-c1f7ca487ce8" providerId="ADAL" clId="{7C98772E-71B1-493E-B589-E89077BEDAD7}" dt="2023-08-23T02:21:15.268" v="993"/>
        <pc:sldMkLst>
          <pc:docMk/>
          <pc:sldMk cId="1965431837" sldId="380"/>
        </pc:sldMkLst>
      </pc:sldChg>
      <pc:sldChg chg="add">
        <pc:chgData name="Peters, David S." userId="89b4e851-90dd-44f4-a02f-c1f7ca487ce8" providerId="ADAL" clId="{7C98772E-71B1-493E-B589-E89077BEDAD7}" dt="2023-08-22T19:29:08.284" v="889" actId="2890"/>
        <pc:sldMkLst>
          <pc:docMk/>
          <pc:sldMk cId="1031673972" sldId="381"/>
        </pc:sldMkLst>
      </pc:sldChg>
      <pc:sldChg chg="del">
        <pc:chgData name="Peters, David S." userId="89b4e851-90dd-44f4-a02f-c1f7ca487ce8" providerId="ADAL" clId="{7C98772E-71B1-493E-B589-E89077BEDAD7}" dt="2023-08-21T19:10:34.876" v="395" actId="47"/>
        <pc:sldMkLst>
          <pc:docMk/>
          <pc:sldMk cId="3317761401" sldId="381"/>
        </pc:sldMkLst>
      </pc:sldChg>
      <pc:sldChg chg="del">
        <pc:chgData name="Peters, David S." userId="89b4e851-90dd-44f4-a02f-c1f7ca487ce8" providerId="ADAL" clId="{7C98772E-71B1-493E-B589-E89077BEDAD7}" dt="2023-08-21T19:10:34.876" v="395" actId="47"/>
        <pc:sldMkLst>
          <pc:docMk/>
          <pc:sldMk cId="4253937745" sldId="383"/>
        </pc:sldMkLst>
      </pc:sldChg>
      <pc:sldChg chg="del">
        <pc:chgData name="Peters, David S." userId="89b4e851-90dd-44f4-a02f-c1f7ca487ce8" providerId="ADAL" clId="{7C98772E-71B1-493E-B589-E89077BEDAD7}" dt="2023-08-21T19:10:34.876" v="395" actId="47"/>
        <pc:sldMkLst>
          <pc:docMk/>
          <pc:sldMk cId="3661070269" sldId="385"/>
        </pc:sldMkLst>
      </pc:sldChg>
      <pc:sldChg chg="del">
        <pc:chgData name="Peters, David S." userId="89b4e851-90dd-44f4-a02f-c1f7ca487ce8" providerId="ADAL" clId="{7C98772E-71B1-493E-B589-E89077BEDAD7}" dt="2023-08-21T19:10:34.876" v="395" actId="47"/>
        <pc:sldMkLst>
          <pc:docMk/>
          <pc:sldMk cId="170131221" sldId="386"/>
        </pc:sldMkLst>
      </pc:sldChg>
      <pc:sldChg chg="del">
        <pc:chgData name="Peters, David S." userId="89b4e851-90dd-44f4-a02f-c1f7ca487ce8" providerId="ADAL" clId="{7C98772E-71B1-493E-B589-E89077BEDAD7}" dt="2023-08-21T19:10:34.876" v="395" actId="47"/>
        <pc:sldMkLst>
          <pc:docMk/>
          <pc:sldMk cId="1044758557" sldId="387"/>
        </pc:sldMkLst>
      </pc:sldChg>
      <pc:sldChg chg="del">
        <pc:chgData name="Peters, David S." userId="89b4e851-90dd-44f4-a02f-c1f7ca487ce8" providerId="ADAL" clId="{7C98772E-71B1-493E-B589-E89077BEDAD7}" dt="2023-08-21T19:10:34.876" v="395" actId="47"/>
        <pc:sldMkLst>
          <pc:docMk/>
          <pc:sldMk cId="1171916479" sldId="388"/>
        </pc:sldMkLst>
      </pc:sldChg>
      <pc:sldChg chg="del">
        <pc:chgData name="Peters, David S." userId="89b4e851-90dd-44f4-a02f-c1f7ca487ce8" providerId="ADAL" clId="{7C98772E-71B1-493E-B589-E89077BEDAD7}" dt="2023-08-21T19:10:34.876" v="395" actId="47"/>
        <pc:sldMkLst>
          <pc:docMk/>
          <pc:sldMk cId="3678298683" sldId="389"/>
        </pc:sldMkLst>
      </pc:sldChg>
      <pc:sldChg chg="del">
        <pc:chgData name="Peters, David S." userId="89b4e851-90dd-44f4-a02f-c1f7ca487ce8" providerId="ADAL" clId="{7C98772E-71B1-493E-B589-E89077BEDAD7}" dt="2023-08-21T19:10:34.876" v="395" actId="47"/>
        <pc:sldMkLst>
          <pc:docMk/>
          <pc:sldMk cId="3334619663" sldId="390"/>
        </pc:sldMkLst>
      </pc:sldChg>
      <pc:sldChg chg="modSp del mod">
        <pc:chgData name="Peters, David S." userId="89b4e851-90dd-44f4-a02f-c1f7ca487ce8" providerId="ADAL" clId="{7C98772E-71B1-493E-B589-E89077BEDAD7}" dt="2023-08-21T19:13:41.017" v="431"/>
        <pc:sldMkLst>
          <pc:docMk/>
          <pc:sldMk cId="441939835" sldId="969"/>
        </pc:sldMkLst>
        <pc:spChg chg="mod">
          <ac:chgData name="Peters, David S." userId="89b4e851-90dd-44f4-a02f-c1f7ca487ce8" providerId="ADAL" clId="{7C98772E-71B1-493E-B589-E89077BEDAD7}" dt="2023-08-21T19:13:34.469" v="430"/>
          <ac:spMkLst>
            <pc:docMk/>
            <pc:sldMk cId="441939835" sldId="969"/>
            <ac:spMk id="2" creationId="{3BA9A905-DB3D-44F5-7D29-A12A4DBCA269}"/>
          </ac:spMkLst>
        </pc:spChg>
      </pc:sldChg>
      <pc:sldChg chg="modSp del mod">
        <pc:chgData name="Peters, David S." userId="89b4e851-90dd-44f4-a02f-c1f7ca487ce8" providerId="ADAL" clId="{7C98772E-71B1-493E-B589-E89077BEDAD7}" dt="2023-08-21T19:13:41.017" v="431"/>
        <pc:sldMkLst>
          <pc:docMk/>
          <pc:sldMk cId="1605935437" sldId="977"/>
        </pc:sldMkLst>
        <pc:spChg chg="mod">
          <ac:chgData name="Peters, David S." userId="89b4e851-90dd-44f4-a02f-c1f7ca487ce8" providerId="ADAL" clId="{7C98772E-71B1-493E-B589-E89077BEDAD7}" dt="2023-08-21T19:13:34.469" v="430"/>
          <ac:spMkLst>
            <pc:docMk/>
            <pc:sldMk cId="1605935437" sldId="977"/>
            <ac:spMk id="2" creationId="{3BA9A905-DB3D-44F5-7D29-A12A4DBCA269}"/>
          </ac:spMkLst>
        </pc:spChg>
      </pc:sldChg>
      <pc:sldChg chg="modSp del mod">
        <pc:chgData name="Peters, David S." userId="89b4e851-90dd-44f4-a02f-c1f7ca487ce8" providerId="ADAL" clId="{7C98772E-71B1-493E-B589-E89077BEDAD7}" dt="2023-08-21T19:13:41.017" v="431"/>
        <pc:sldMkLst>
          <pc:docMk/>
          <pc:sldMk cId="3155726855" sldId="978"/>
        </pc:sldMkLst>
        <pc:spChg chg="mod">
          <ac:chgData name="Peters, David S." userId="89b4e851-90dd-44f4-a02f-c1f7ca487ce8" providerId="ADAL" clId="{7C98772E-71B1-493E-B589-E89077BEDAD7}" dt="2023-08-21T19:13:34.469" v="430"/>
          <ac:spMkLst>
            <pc:docMk/>
            <pc:sldMk cId="3155726855" sldId="978"/>
            <ac:spMk id="2" creationId="{3BA9A905-DB3D-44F5-7D29-A12A4DBCA269}"/>
          </ac:spMkLst>
        </pc:spChg>
      </pc:sldChg>
      <pc:sldChg chg="modSp del mod">
        <pc:chgData name="Peters, David S." userId="89b4e851-90dd-44f4-a02f-c1f7ca487ce8" providerId="ADAL" clId="{7C98772E-71B1-493E-B589-E89077BEDAD7}" dt="2023-08-21T19:13:41.017" v="431"/>
        <pc:sldMkLst>
          <pc:docMk/>
          <pc:sldMk cId="2882781514" sldId="979"/>
        </pc:sldMkLst>
        <pc:spChg chg="mod">
          <ac:chgData name="Peters, David S." userId="89b4e851-90dd-44f4-a02f-c1f7ca487ce8" providerId="ADAL" clId="{7C98772E-71B1-493E-B589-E89077BEDAD7}" dt="2023-08-21T19:13:34.469" v="430"/>
          <ac:spMkLst>
            <pc:docMk/>
            <pc:sldMk cId="2882781514" sldId="979"/>
            <ac:spMk id="2" creationId="{3BA9A905-DB3D-44F5-7D29-A12A4DBCA269}"/>
          </ac:spMkLst>
        </pc:spChg>
      </pc:sldChg>
    </pc:docChg>
  </pc:docChgLst>
  <pc:docChgLst>
    <pc:chgData name="Peters, David S." userId="89b4e851-90dd-44f4-a02f-c1f7ca487ce8" providerId="ADAL" clId="{F9792CD7-D0E2-4301-9FFC-7EB72B4EB03E}"/>
    <pc:docChg chg="modSld">
      <pc:chgData name="Peters, David S." userId="89b4e851-90dd-44f4-a02f-c1f7ca487ce8" providerId="ADAL" clId="{F9792CD7-D0E2-4301-9FFC-7EB72B4EB03E}" dt="2023-08-23T15:50:07.306" v="0"/>
      <pc:docMkLst>
        <pc:docMk/>
      </pc:docMkLst>
      <pc:sldChg chg="addSp">
        <pc:chgData name="Peters, David S." userId="89b4e851-90dd-44f4-a02f-c1f7ca487ce8" providerId="ADAL" clId="{F9792CD7-D0E2-4301-9FFC-7EB72B4EB03E}" dt="2023-08-23T15:50:07.306" v="0"/>
        <pc:sldMkLst>
          <pc:docMk/>
          <pc:sldMk cId="2967563402" sldId="370"/>
        </pc:sldMkLst>
        <pc:inkChg chg="add">
          <ac:chgData name="Peters, David S." userId="89b4e851-90dd-44f4-a02f-c1f7ca487ce8" providerId="ADAL" clId="{F9792CD7-D0E2-4301-9FFC-7EB72B4EB03E}" dt="2023-08-23T15:50:07.306" v="0"/>
          <ac:inkMkLst>
            <pc:docMk/>
            <pc:sldMk cId="2967563402" sldId="370"/>
            <ac:inkMk id="2" creationId="{58DFC79D-D8D8-19BE-61BB-5D0ED6A3180A}"/>
          </ac:inkMkLst>
        </pc:inkChg>
      </pc:sldChg>
      <pc:sldChg chg="addSp">
        <pc:chgData name="Peters, David S." userId="89b4e851-90dd-44f4-a02f-c1f7ca487ce8" providerId="ADAL" clId="{F9792CD7-D0E2-4301-9FFC-7EB72B4EB03E}" dt="2023-08-23T15:50:07.306" v="0"/>
        <pc:sldMkLst>
          <pc:docMk/>
          <pc:sldMk cId="1168196939" sldId="371"/>
        </pc:sldMkLst>
        <pc:inkChg chg="add">
          <ac:chgData name="Peters, David S." userId="89b4e851-90dd-44f4-a02f-c1f7ca487ce8" providerId="ADAL" clId="{F9792CD7-D0E2-4301-9FFC-7EB72B4EB03E}" dt="2023-08-23T15:50:07.306" v="0"/>
          <ac:inkMkLst>
            <pc:docMk/>
            <pc:sldMk cId="1168196939" sldId="371"/>
            <ac:inkMk id="2" creationId="{BA6CA662-0D81-6138-5B8E-FCC38115B46F}"/>
          </ac:inkMkLst>
        </pc:inkChg>
      </pc:sld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3-08-23T15:21:32.057"/>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F" type="integer" max="4095" units="dev"/>
          <inkml:channel name="T" type="integer" max="2.14748E9" units="dev"/>
        </inkml:traceFormat>
        <inkml:channelProperties>
          <inkml:channelProperty channel="X" name="resolution" value="377.1958" units="1/cm"/>
          <inkml:channelProperty channel="Y" name="resolution" value="657.57574" units="1/cm"/>
          <inkml:channelProperty channel="F" name="resolution" value="0" units="1/dev"/>
          <inkml:channelProperty channel="T" name="resolution" value="1" units="1/dev"/>
        </inkml:channelProperties>
      </inkml:inkSource>
      <inkml:timestamp xml:id="ts1" timeString="2023-08-23T15:21:32.300"/>
    </inkml:context>
  </inkml:definitions>
  <inkml:trace contextRef="#ctx0" brushRef="#br0">1256 15622 2048 0,'0'0'0'0</inkml:trace>
  <inkml:trace contextRef="#ctx1" brushRef="#br0">1399 15178 2048 0,'40'-35'0'0,"-40"35"0"16,91-51 0-16</inkml:trace>
  <inkml:trace contextRef="#ctx0" brushRef="#br0" timeOffset="646.82">1289 15285 2048 0,'-1'-12'0'16,"3"-10"0"-16,0 8 0 15</inkml:trace>
  <inkml:trace contextRef="#ctx0" brushRef="#br0" timeOffset="27224.03">894 7232 2048 0</inkml:trace>
  <inkml:trace contextRef="#ctx1" brushRef="#br0" timeOffset="27635.34">2617 7174 2048 0,'0'0'0'16,"0"0"0"-1,0 0 0 1,0 0 0 15,-105 0 0-15,-168 21 0-1,-19 9 0 1,136-16 0 0,94-8 0-16,47-13 0 15,-144 0 0 1,27-2 0 0,132 9 0-16,-70-5 0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3-08-23T15:33:38.159"/>
    </inkml:context>
    <inkml:brush xml:id="br0">
      <inkml:brushProperty name="width" value="0.05292" units="cm"/>
      <inkml:brushProperty name="height" value="0.05292" units="cm"/>
      <inkml:brushProperty name="color" value="#FF0000"/>
    </inkml:brush>
  </inkml:definitions>
  <inkml:trace contextRef="#ctx0" brushRef="#br0">1858 9860 2048 0,'2'1'0'16,"-1"-1"0"0,2 8 0-1,4 8 0-15</inkml:trace>
  <inkml:trace contextRef="#ctx0" brushRef="#br0" timeOffset="1422.04">2439 9786 2048 0,'0'0'0'0,"0"0"0"15,0 0 0-15,0 0 0 16,0 0 0-16,0 0 0 16,0 0 0-1,0 0 0-15,0 0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41E8445F-D32A-4DE7-AD07-526683F8EDB6}" type="datetimeFigureOut">
              <a:rPr lang="en-US" smtClean="0"/>
              <a:t>8/23/2023</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53B2DD59-D21F-4F7C-86AE-C3A72B1DB821}" type="slidenum">
              <a:rPr lang="en-US" smtClean="0"/>
              <a:t>‹#›</a:t>
            </a:fld>
            <a:endParaRPr lang="en-US"/>
          </a:p>
        </p:txBody>
      </p:sp>
    </p:spTree>
    <p:extLst>
      <p:ext uri="{BB962C8B-B14F-4D97-AF65-F5344CB8AC3E}">
        <p14:creationId xmlns:p14="http://schemas.microsoft.com/office/powerpoint/2010/main" val="10100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3E1A76-4BC8-430F-A078-BBFC3D7EDE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40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Crucial conversations about feedback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3E1A76-4BC8-430F-A078-BBFC3D7EDE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48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DD59-D21F-4F7C-86AE-C3A72B1DB821}" type="slidenum">
              <a:rPr lang="en-US" smtClean="0"/>
              <a:t>11</a:t>
            </a:fld>
            <a:endParaRPr lang="en-US"/>
          </a:p>
        </p:txBody>
      </p:sp>
    </p:spTree>
    <p:extLst>
      <p:ext uri="{BB962C8B-B14F-4D97-AF65-F5344CB8AC3E}">
        <p14:creationId xmlns:p14="http://schemas.microsoft.com/office/powerpoint/2010/main" val="387428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1E10AC-C0A0-4186-B792-AF0B58FBE8B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174699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E10AC-C0A0-4186-B792-AF0B58FBE8B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71253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E10AC-C0A0-4186-B792-AF0B58FBE8B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656326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456C-061C-4D71-9997-58D4467B02B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D58AF41-BC4C-46E4-8893-18EC94116E4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A7B44C9-ECCD-4F06-B358-CBD615707E05}"/>
              </a:ext>
            </a:extLst>
          </p:cNvPr>
          <p:cNvSpPr>
            <a:spLocks noGrp="1"/>
          </p:cNvSpPr>
          <p:nvPr>
            <p:ph type="dt" sz="half" idx="10"/>
          </p:nvPr>
        </p:nvSpPr>
        <p:spPr/>
        <p:txBody>
          <a:bodyPr/>
          <a:lstStyle/>
          <a:p>
            <a:fld id="{5F1E10AC-C0A0-4186-B792-AF0B58FBE8BD}" type="datetimeFigureOut">
              <a:rPr lang="en-US" smtClean="0"/>
              <a:t>8/23/2023</a:t>
            </a:fld>
            <a:endParaRPr lang="en-US"/>
          </a:p>
        </p:txBody>
      </p:sp>
      <p:sp>
        <p:nvSpPr>
          <p:cNvPr id="5" name="Footer Placeholder 4">
            <a:extLst>
              <a:ext uri="{FF2B5EF4-FFF2-40B4-BE49-F238E27FC236}">
                <a16:creationId xmlns:a16="http://schemas.microsoft.com/office/drawing/2014/main" id="{D36D8085-8F4E-487C-9652-A9DDBAA70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02CFA-6B82-4C94-BC18-791072564E68}"/>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64442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22EC-EECE-4E06-8A95-F4084CA52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F1E8-B87B-4E5A-996E-A44C45747D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DA42A-9D8B-4BC4-B35D-8D72F7719454}"/>
              </a:ext>
            </a:extLst>
          </p:cNvPr>
          <p:cNvSpPr>
            <a:spLocks noGrp="1"/>
          </p:cNvSpPr>
          <p:nvPr>
            <p:ph type="dt" sz="half" idx="10"/>
          </p:nvPr>
        </p:nvSpPr>
        <p:spPr/>
        <p:txBody>
          <a:bodyPr/>
          <a:lstStyle/>
          <a:p>
            <a:fld id="{5F1E10AC-C0A0-4186-B792-AF0B58FBE8BD}" type="datetimeFigureOut">
              <a:rPr lang="en-US" smtClean="0"/>
              <a:t>8/23/2023</a:t>
            </a:fld>
            <a:endParaRPr lang="en-US"/>
          </a:p>
        </p:txBody>
      </p:sp>
      <p:sp>
        <p:nvSpPr>
          <p:cNvPr id="5" name="Footer Placeholder 4">
            <a:extLst>
              <a:ext uri="{FF2B5EF4-FFF2-40B4-BE49-F238E27FC236}">
                <a16:creationId xmlns:a16="http://schemas.microsoft.com/office/drawing/2014/main" id="{F976B868-F6CC-42F7-9239-2792A8BD8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7D7A8-B93A-452F-9D27-31A5AE58E77F}"/>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184715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C97F-7E8D-4CC7-8259-785AA393BA4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B52D9FB-04F3-4892-AD31-9CC1452C9DC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707460-3725-45DA-85BF-818C127A2D9F}"/>
              </a:ext>
            </a:extLst>
          </p:cNvPr>
          <p:cNvSpPr>
            <a:spLocks noGrp="1"/>
          </p:cNvSpPr>
          <p:nvPr>
            <p:ph type="dt" sz="half" idx="10"/>
          </p:nvPr>
        </p:nvSpPr>
        <p:spPr/>
        <p:txBody>
          <a:bodyPr/>
          <a:lstStyle/>
          <a:p>
            <a:fld id="{5F1E10AC-C0A0-4186-B792-AF0B58FBE8BD}" type="datetimeFigureOut">
              <a:rPr lang="en-US" smtClean="0"/>
              <a:t>8/23/2023</a:t>
            </a:fld>
            <a:endParaRPr lang="en-US"/>
          </a:p>
        </p:txBody>
      </p:sp>
      <p:sp>
        <p:nvSpPr>
          <p:cNvPr id="5" name="Footer Placeholder 4">
            <a:extLst>
              <a:ext uri="{FF2B5EF4-FFF2-40B4-BE49-F238E27FC236}">
                <a16:creationId xmlns:a16="http://schemas.microsoft.com/office/drawing/2014/main" id="{87592135-8877-41A4-AD9D-3F817AC93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B858F-9041-48CC-AC1C-7E53E9B37943}"/>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2314313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7A31-CB97-4DA3-9143-B781184B3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5F668E-1892-44CC-B380-38D422B4455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765DC3-8797-4F97-BFD6-F05ABC0C8F0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AEEFD8-55C9-4CF1-9EDD-0D31C74CF4A7}"/>
              </a:ext>
            </a:extLst>
          </p:cNvPr>
          <p:cNvSpPr>
            <a:spLocks noGrp="1"/>
          </p:cNvSpPr>
          <p:nvPr>
            <p:ph type="dt" sz="half" idx="10"/>
          </p:nvPr>
        </p:nvSpPr>
        <p:spPr/>
        <p:txBody>
          <a:bodyPr/>
          <a:lstStyle/>
          <a:p>
            <a:fld id="{5F1E10AC-C0A0-4186-B792-AF0B58FBE8BD}" type="datetimeFigureOut">
              <a:rPr lang="en-US" smtClean="0"/>
              <a:t>8/23/2023</a:t>
            </a:fld>
            <a:endParaRPr lang="en-US"/>
          </a:p>
        </p:txBody>
      </p:sp>
      <p:sp>
        <p:nvSpPr>
          <p:cNvPr id="6" name="Footer Placeholder 5">
            <a:extLst>
              <a:ext uri="{FF2B5EF4-FFF2-40B4-BE49-F238E27FC236}">
                <a16:creationId xmlns:a16="http://schemas.microsoft.com/office/drawing/2014/main" id="{6ED453E6-E783-43A1-8F16-8AA111991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D8228-3391-483F-9D38-7776F298C622}"/>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127821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9DDE-683D-4921-8B5F-4D1EBF3B824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DD8992-8FC4-46DF-8CEE-7BD21B3F899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DFBAE5-4912-4E4E-847E-A51CBFA3F93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489F1-346E-4B42-A332-F2260BCD9C9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1788FD-0ABF-4A5C-8714-C41F6A026AD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C4E9DD-99AB-4249-97C6-123E066375D5}"/>
              </a:ext>
            </a:extLst>
          </p:cNvPr>
          <p:cNvSpPr>
            <a:spLocks noGrp="1"/>
          </p:cNvSpPr>
          <p:nvPr>
            <p:ph type="dt" sz="half" idx="10"/>
          </p:nvPr>
        </p:nvSpPr>
        <p:spPr/>
        <p:txBody>
          <a:bodyPr/>
          <a:lstStyle/>
          <a:p>
            <a:fld id="{5F1E10AC-C0A0-4186-B792-AF0B58FBE8BD}" type="datetimeFigureOut">
              <a:rPr lang="en-US" smtClean="0"/>
              <a:t>8/23/2023</a:t>
            </a:fld>
            <a:endParaRPr lang="en-US"/>
          </a:p>
        </p:txBody>
      </p:sp>
      <p:sp>
        <p:nvSpPr>
          <p:cNvPr id="8" name="Footer Placeholder 7">
            <a:extLst>
              <a:ext uri="{FF2B5EF4-FFF2-40B4-BE49-F238E27FC236}">
                <a16:creationId xmlns:a16="http://schemas.microsoft.com/office/drawing/2014/main" id="{9D7C4F6C-C8EB-4D1A-8819-4086B5B0EE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DD1CEE-6509-4A42-8E86-E387123D3189}"/>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4216899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8E73-EF47-48BD-90DC-60528359E8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577B00-BB30-4D08-9D1C-2BC020BDC747}"/>
              </a:ext>
            </a:extLst>
          </p:cNvPr>
          <p:cNvSpPr>
            <a:spLocks noGrp="1"/>
          </p:cNvSpPr>
          <p:nvPr>
            <p:ph type="dt" sz="half" idx="10"/>
          </p:nvPr>
        </p:nvSpPr>
        <p:spPr/>
        <p:txBody>
          <a:bodyPr/>
          <a:lstStyle/>
          <a:p>
            <a:fld id="{5F1E10AC-C0A0-4186-B792-AF0B58FBE8BD}" type="datetimeFigureOut">
              <a:rPr lang="en-US" smtClean="0"/>
              <a:t>8/23/2023</a:t>
            </a:fld>
            <a:endParaRPr lang="en-US"/>
          </a:p>
        </p:txBody>
      </p:sp>
      <p:sp>
        <p:nvSpPr>
          <p:cNvPr id="4" name="Footer Placeholder 3">
            <a:extLst>
              <a:ext uri="{FF2B5EF4-FFF2-40B4-BE49-F238E27FC236}">
                <a16:creationId xmlns:a16="http://schemas.microsoft.com/office/drawing/2014/main" id="{252AFA2B-7DA4-434C-B3B4-96488FB067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E4955-856B-4449-A2F8-2D991C031EE0}"/>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2633910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E904E4-5DE8-4793-B326-B195069356BA}"/>
              </a:ext>
            </a:extLst>
          </p:cNvPr>
          <p:cNvSpPr>
            <a:spLocks noGrp="1"/>
          </p:cNvSpPr>
          <p:nvPr>
            <p:ph type="dt" sz="half" idx="10"/>
          </p:nvPr>
        </p:nvSpPr>
        <p:spPr/>
        <p:txBody>
          <a:bodyPr/>
          <a:lstStyle/>
          <a:p>
            <a:fld id="{5F1E10AC-C0A0-4186-B792-AF0B58FBE8BD}" type="datetimeFigureOut">
              <a:rPr lang="en-US" smtClean="0"/>
              <a:t>8/23/2023</a:t>
            </a:fld>
            <a:endParaRPr lang="en-US"/>
          </a:p>
        </p:txBody>
      </p:sp>
      <p:sp>
        <p:nvSpPr>
          <p:cNvPr id="3" name="Footer Placeholder 2">
            <a:extLst>
              <a:ext uri="{FF2B5EF4-FFF2-40B4-BE49-F238E27FC236}">
                <a16:creationId xmlns:a16="http://schemas.microsoft.com/office/drawing/2014/main" id="{7703B8CC-C11B-4762-B76F-308B6C84B4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CF3D27-9009-400D-96EC-70798A99C4B3}"/>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2600219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1FE5-4B72-47E0-B836-001938B745E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EA69980-D8EB-494D-89DF-64EA37BD4EA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544EAF-E8CC-4194-8503-82C0C1DAA3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3E7BA4-BB13-4A13-A8D6-82A4B73126A6}"/>
              </a:ext>
            </a:extLst>
          </p:cNvPr>
          <p:cNvSpPr>
            <a:spLocks noGrp="1"/>
          </p:cNvSpPr>
          <p:nvPr>
            <p:ph type="dt" sz="half" idx="10"/>
          </p:nvPr>
        </p:nvSpPr>
        <p:spPr/>
        <p:txBody>
          <a:bodyPr/>
          <a:lstStyle/>
          <a:p>
            <a:fld id="{5F1E10AC-C0A0-4186-B792-AF0B58FBE8BD}" type="datetimeFigureOut">
              <a:rPr lang="en-US" smtClean="0"/>
              <a:t>8/23/2023</a:t>
            </a:fld>
            <a:endParaRPr lang="en-US"/>
          </a:p>
        </p:txBody>
      </p:sp>
      <p:sp>
        <p:nvSpPr>
          <p:cNvPr id="6" name="Footer Placeholder 5">
            <a:extLst>
              <a:ext uri="{FF2B5EF4-FFF2-40B4-BE49-F238E27FC236}">
                <a16:creationId xmlns:a16="http://schemas.microsoft.com/office/drawing/2014/main" id="{9FD29711-146A-4FF5-A7BE-6B5CB880F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18DAE-9BF6-450E-B7D2-CFA55A927610}"/>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12267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E10AC-C0A0-4186-B792-AF0B58FBE8B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2237296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0750-5867-4A8A-9466-263F95E7052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7EBF1E0-D839-467A-8C38-4FB5B6F1594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5D6C180-A589-4739-BF4A-418F941E591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6E10C76-FD54-4C58-8A7F-A9CF0BCB2C35}"/>
              </a:ext>
            </a:extLst>
          </p:cNvPr>
          <p:cNvSpPr>
            <a:spLocks noGrp="1"/>
          </p:cNvSpPr>
          <p:nvPr>
            <p:ph type="dt" sz="half" idx="10"/>
          </p:nvPr>
        </p:nvSpPr>
        <p:spPr/>
        <p:txBody>
          <a:bodyPr/>
          <a:lstStyle/>
          <a:p>
            <a:fld id="{5F1E10AC-C0A0-4186-B792-AF0B58FBE8BD}" type="datetimeFigureOut">
              <a:rPr lang="en-US" smtClean="0"/>
              <a:t>8/23/2023</a:t>
            </a:fld>
            <a:endParaRPr lang="en-US"/>
          </a:p>
        </p:txBody>
      </p:sp>
      <p:sp>
        <p:nvSpPr>
          <p:cNvPr id="6" name="Footer Placeholder 5">
            <a:extLst>
              <a:ext uri="{FF2B5EF4-FFF2-40B4-BE49-F238E27FC236}">
                <a16:creationId xmlns:a16="http://schemas.microsoft.com/office/drawing/2014/main" id="{ABE92484-8720-4E13-B120-F8651BDACD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D0C3C-CAFB-463D-9C4B-AF633D1F1D9F}"/>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16515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39BF4-9CCC-49AD-94DB-7A260F477E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FAE3EA-5339-4C49-81DA-A6CABBEE84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D794A-4EC6-4A8E-893C-472F3A0A40D7}"/>
              </a:ext>
            </a:extLst>
          </p:cNvPr>
          <p:cNvSpPr>
            <a:spLocks noGrp="1"/>
          </p:cNvSpPr>
          <p:nvPr>
            <p:ph type="dt" sz="half" idx="10"/>
          </p:nvPr>
        </p:nvSpPr>
        <p:spPr/>
        <p:txBody>
          <a:bodyPr/>
          <a:lstStyle/>
          <a:p>
            <a:fld id="{5F1E10AC-C0A0-4186-B792-AF0B58FBE8BD}" type="datetimeFigureOut">
              <a:rPr lang="en-US" smtClean="0"/>
              <a:t>8/23/2023</a:t>
            </a:fld>
            <a:endParaRPr lang="en-US"/>
          </a:p>
        </p:txBody>
      </p:sp>
      <p:sp>
        <p:nvSpPr>
          <p:cNvPr id="5" name="Footer Placeholder 4">
            <a:extLst>
              <a:ext uri="{FF2B5EF4-FFF2-40B4-BE49-F238E27FC236}">
                <a16:creationId xmlns:a16="http://schemas.microsoft.com/office/drawing/2014/main" id="{F830A21F-6CC3-4AEF-9B4B-C79F72CEC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C2EB3-67E8-41A3-8046-4C3A4AFD04B2}"/>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160466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2CCBA-0DCE-4B22-A0F6-A395D6A2EDD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1A5881-D742-4A7B-82CA-6E810D1179D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9DB20-C3BC-4BA8-915C-7406B3EA0E85}"/>
              </a:ext>
            </a:extLst>
          </p:cNvPr>
          <p:cNvSpPr>
            <a:spLocks noGrp="1"/>
          </p:cNvSpPr>
          <p:nvPr>
            <p:ph type="dt" sz="half" idx="10"/>
          </p:nvPr>
        </p:nvSpPr>
        <p:spPr/>
        <p:txBody>
          <a:bodyPr/>
          <a:lstStyle/>
          <a:p>
            <a:fld id="{5F1E10AC-C0A0-4186-B792-AF0B58FBE8BD}" type="datetimeFigureOut">
              <a:rPr lang="en-US" smtClean="0"/>
              <a:t>8/23/2023</a:t>
            </a:fld>
            <a:endParaRPr lang="en-US"/>
          </a:p>
        </p:txBody>
      </p:sp>
      <p:sp>
        <p:nvSpPr>
          <p:cNvPr id="5" name="Footer Placeholder 4">
            <a:extLst>
              <a:ext uri="{FF2B5EF4-FFF2-40B4-BE49-F238E27FC236}">
                <a16:creationId xmlns:a16="http://schemas.microsoft.com/office/drawing/2014/main" id="{C1780426-7FD0-4AF6-BF0E-089A023E5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BCA74-638E-4ADA-A857-1C5BDD5ADAD3}"/>
              </a:ext>
            </a:extLst>
          </p:cNvPr>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359850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E10AC-C0A0-4186-B792-AF0B58FBE8B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369687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1E10AC-C0A0-4186-B792-AF0B58FBE8BD}"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214210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1E10AC-C0A0-4186-B792-AF0B58FBE8BD}" type="datetimeFigureOut">
              <a:rPr lang="en-US" smtClean="0"/>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301405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1E10AC-C0A0-4186-B792-AF0B58FBE8BD}" type="datetimeFigureOut">
              <a:rPr lang="en-US" smtClean="0"/>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99053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E10AC-C0A0-4186-B792-AF0B58FBE8BD}" type="datetimeFigureOut">
              <a:rPr lang="en-US" smtClean="0"/>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137961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1E10AC-C0A0-4186-B792-AF0B58FBE8BD}"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252453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1E10AC-C0A0-4186-B792-AF0B58FBE8BD}"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9357B-1066-4A87-8975-6A5D80BB9E6A}" type="slidenum">
              <a:rPr lang="en-US" smtClean="0"/>
              <a:t>‹#›</a:t>
            </a:fld>
            <a:endParaRPr lang="en-US"/>
          </a:p>
        </p:txBody>
      </p:sp>
    </p:spTree>
    <p:extLst>
      <p:ext uri="{BB962C8B-B14F-4D97-AF65-F5344CB8AC3E}">
        <p14:creationId xmlns:p14="http://schemas.microsoft.com/office/powerpoint/2010/main" val="220234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E10AC-C0A0-4186-B792-AF0B58FBE8BD}" type="datetimeFigureOut">
              <a:rPr lang="en-US" smtClean="0"/>
              <a:t>8/23/2023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9357B-1066-4A87-8975-6A5D80BB9E6A}" type="slidenum">
              <a:rPr lang="en-US" smtClean="0"/>
              <a:t>‹#›</a:t>
            </a:fld>
            <a:endParaRPr lang="en-US"/>
          </a:p>
        </p:txBody>
      </p:sp>
    </p:spTree>
    <p:extLst>
      <p:ext uri="{BB962C8B-B14F-4D97-AF65-F5344CB8AC3E}">
        <p14:creationId xmlns:p14="http://schemas.microsoft.com/office/powerpoint/2010/main" val="91788372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08675-2672-4102-BE38-B2C1AAA56D6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AF4947-24C5-4EFA-BCDF-A21DD6B1FA7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A2F31-E04C-4C91-8D81-D4F469FCBA6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1E10AC-C0A0-4186-B792-AF0B58FBE8BD}" type="datetimeFigureOut">
              <a:rPr lang="en-US" smtClean="0"/>
              <a:t>8/23/2023</a:t>
            </a:fld>
            <a:endParaRPr lang="en-US"/>
          </a:p>
        </p:txBody>
      </p:sp>
      <p:sp>
        <p:nvSpPr>
          <p:cNvPr id="5" name="Footer Placeholder 4">
            <a:extLst>
              <a:ext uri="{FF2B5EF4-FFF2-40B4-BE49-F238E27FC236}">
                <a16:creationId xmlns:a16="http://schemas.microsoft.com/office/drawing/2014/main" id="{CFC2AE27-2E25-4190-950D-8D4DB9D254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445564-1EE5-4340-8C90-5C1E5ED4FB9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39357B-1066-4A87-8975-6A5D80BB9E6A}" type="slidenum">
              <a:rPr lang="en-US" smtClean="0"/>
              <a:t>‹#›</a:t>
            </a:fld>
            <a:endParaRPr lang="en-US"/>
          </a:p>
        </p:txBody>
      </p:sp>
    </p:spTree>
    <p:extLst>
      <p:ext uri="{BB962C8B-B14F-4D97-AF65-F5344CB8AC3E}">
        <p14:creationId xmlns:p14="http://schemas.microsoft.com/office/powerpoint/2010/main" val="69238909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https://www.youtube.com/embed/qpnNsSyDw-g?feature=oembed"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4FE70E86-779D-4922-A020-0B3E5C05A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2">
            <a:extLst>
              <a:ext uri="{FF2B5EF4-FFF2-40B4-BE49-F238E27FC236}">
                <a16:creationId xmlns:a16="http://schemas.microsoft.com/office/drawing/2014/main" id="{81F55513-2668-477C-9962-1B9F5E31F1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45450"/>
            <a:ext cx="9144000" cy="3012550"/>
            <a:chOff x="0" y="3845450"/>
            <a:chExt cx="12192000" cy="3012550"/>
          </a:xfrm>
        </p:grpSpPr>
        <p:sp>
          <p:nvSpPr>
            <p:cNvPr id="10" name="Freeform: Shape 13">
              <a:extLst>
                <a:ext uri="{FF2B5EF4-FFF2-40B4-BE49-F238E27FC236}">
                  <a16:creationId xmlns:a16="http://schemas.microsoft.com/office/drawing/2014/main" id="{E673CDF5-001D-42B7-BB27-B3C47240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989828"/>
              <a:ext cx="12192000" cy="2868172"/>
            </a:xfrm>
            <a:custGeom>
              <a:avLst/>
              <a:gdLst>
                <a:gd name="connsiteX0" fmla="*/ 619389 w 12192000"/>
                <a:gd name="connsiteY0" fmla="*/ 0 h 2868172"/>
                <a:gd name="connsiteX1" fmla="*/ 687652 w 12192000"/>
                <a:gd name="connsiteY1" fmla="*/ 3175 h 2868172"/>
                <a:gd name="connsiteX2" fmla="*/ 747977 w 12192000"/>
                <a:gd name="connsiteY2" fmla="*/ 9525 h 2868172"/>
                <a:gd name="connsiteX3" fmla="*/ 800364 w 12192000"/>
                <a:gd name="connsiteY3" fmla="*/ 20637 h 2868172"/>
                <a:gd name="connsiteX4" fmla="*/ 846402 w 12192000"/>
                <a:gd name="connsiteY4" fmla="*/ 36512 h 2868172"/>
                <a:gd name="connsiteX5" fmla="*/ 887677 w 12192000"/>
                <a:gd name="connsiteY5" fmla="*/ 52387 h 2868172"/>
                <a:gd name="connsiteX6" fmla="*/ 924189 w 12192000"/>
                <a:gd name="connsiteY6" fmla="*/ 68262 h 2868172"/>
                <a:gd name="connsiteX7" fmla="*/ 962289 w 12192000"/>
                <a:gd name="connsiteY7" fmla="*/ 87312 h 2868172"/>
                <a:gd name="connsiteX8" fmla="*/ 1000389 w 12192000"/>
                <a:gd name="connsiteY8" fmla="*/ 106362 h 2868172"/>
                <a:gd name="connsiteX9" fmla="*/ 1036902 w 12192000"/>
                <a:gd name="connsiteY9" fmla="*/ 125412 h 2868172"/>
                <a:gd name="connsiteX10" fmla="*/ 1078177 w 12192000"/>
                <a:gd name="connsiteY10" fmla="*/ 141287 h 2868172"/>
                <a:gd name="connsiteX11" fmla="*/ 1124214 w 12192000"/>
                <a:gd name="connsiteY11" fmla="*/ 155575 h 2868172"/>
                <a:gd name="connsiteX12" fmla="*/ 1176602 w 12192000"/>
                <a:gd name="connsiteY12" fmla="*/ 166687 h 2868172"/>
                <a:gd name="connsiteX13" fmla="*/ 1236927 w 12192000"/>
                <a:gd name="connsiteY13" fmla="*/ 174625 h 2868172"/>
                <a:gd name="connsiteX14" fmla="*/ 1305189 w 12192000"/>
                <a:gd name="connsiteY14" fmla="*/ 176212 h 2868172"/>
                <a:gd name="connsiteX15" fmla="*/ 1373452 w 12192000"/>
                <a:gd name="connsiteY15" fmla="*/ 174625 h 2868172"/>
                <a:gd name="connsiteX16" fmla="*/ 1433777 w 12192000"/>
                <a:gd name="connsiteY16" fmla="*/ 166687 h 2868172"/>
                <a:gd name="connsiteX17" fmla="*/ 1486164 w 12192000"/>
                <a:gd name="connsiteY17" fmla="*/ 155575 h 2868172"/>
                <a:gd name="connsiteX18" fmla="*/ 1532202 w 12192000"/>
                <a:gd name="connsiteY18" fmla="*/ 141287 h 2868172"/>
                <a:gd name="connsiteX19" fmla="*/ 1573477 w 12192000"/>
                <a:gd name="connsiteY19" fmla="*/ 125412 h 2868172"/>
                <a:gd name="connsiteX20" fmla="*/ 1609989 w 12192000"/>
                <a:gd name="connsiteY20" fmla="*/ 106362 h 2868172"/>
                <a:gd name="connsiteX21" fmla="*/ 1648089 w 12192000"/>
                <a:gd name="connsiteY21" fmla="*/ 87312 h 2868172"/>
                <a:gd name="connsiteX22" fmla="*/ 1686189 w 12192000"/>
                <a:gd name="connsiteY22" fmla="*/ 68262 h 2868172"/>
                <a:gd name="connsiteX23" fmla="*/ 1722702 w 12192000"/>
                <a:gd name="connsiteY23" fmla="*/ 52387 h 2868172"/>
                <a:gd name="connsiteX24" fmla="*/ 1763977 w 12192000"/>
                <a:gd name="connsiteY24" fmla="*/ 36512 h 2868172"/>
                <a:gd name="connsiteX25" fmla="*/ 1810014 w 12192000"/>
                <a:gd name="connsiteY25" fmla="*/ 20637 h 2868172"/>
                <a:gd name="connsiteX26" fmla="*/ 1862402 w 12192000"/>
                <a:gd name="connsiteY26" fmla="*/ 9525 h 2868172"/>
                <a:gd name="connsiteX27" fmla="*/ 1922727 w 12192000"/>
                <a:gd name="connsiteY27" fmla="*/ 3175 h 2868172"/>
                <a:gd name="connsiteX28" fmla="*/ 1990989 w 12192000"/>
                <a:gd name="connsiteY28" fmla="*/ 0 h 2868172"/>
                <a:gd name="connsiteX29" fmla="*/ 2059252 w 12192000"/>
                <a:gd name="connsiteY29" fmla="*/ 3175 h 2868172"/>
                <a:gd name="connsiteX30" fmla="*/ 2119577 w 12192000"/>
                <a:gd name="connsiteY30" fmla="*/ 9525 h 2868172"/>
                <a:gd name="connsiteX31" fmla="*/ 2171964 w 12192000"/>
                <a:gd name="connsiteY31" fmla="*/ 20637 h 2868172"/>
                <a:gd name="connsiteX32" fmla="*/ 2218002 w 12192000"/>
                <a:gd name="connsiteY32" fmla="*/ 36512 h 2868172"/>
                <a:gd name="connsiteX33" fmla="*/ 2259277 w 12192000"/>
                <a:gd name="connsiteY33" fmla="*/ 52387 h 2868172"/>
                <a:gd name="connsiteX34" fmla="*/ 2295789 w 12192000"/>
                <a:gd name="connsiteY34" fmla="*/ 68262 h 2868172"/>
                <a:gd name="connsiteX35" fmla="*/ 2333889 w 12192000"/>
                <a:gd name="connsiteY35" fmla="*/ 87312 h 2868172"/>
                <a:gd name="connsiteX36" fmla="*/ 2371989 w 12192000"/>
                <a:gd name="connsiteY36" fmla="*/ 106362 h 2868172"/>
                <a:gd name="connsiteX37" fmla="*/ 2408502 w 12192000"/>
                <a:gd name="connsiteY37" fmla="*/ 125412 h 2868172"/>
                <a:gd name="connsiteX38" fmla="*/ 2449777 w 12192000"/>
                <a:gd name="connsiteY38" fmla="*/ 141287 h 2868172"/>
                <a:gd name="connsiteX39" fmla="*/ 2495814 w 12192000"/>
                <a:gd name="connsiteY39" fmla="*/ 155575 h 2868172"/>
                <a:gd name="connsiteX40" fmla="*/ 2548202 w 12192000"/>
                <a:gd name="connsiteY40" fmla="*/ 166687 h 2868172"/>
                <a:gd name="connsiteX41" fmla="*/ 2608527 w 12192000"/>
                <a:gd name="connsiteY41" fmla="*/ 174625 h 2868172"/>
                <a:gd name="connsiteX42" fmla="*/ 2676789 w 12192000"/>
                <a:gd name="connsiteY42" fmla="*/ 176212 h 2868172"/>
                <a:gd name="connsiteX43" fmla="*/ 2745052 w 12192000"/>
                <a:gd name="connsiteY43" fmla="*/ 174625 h 2868172"/>
                <a:gd name="connsiteX44" fmla="*/ 2805377 w 12192000"/>
                <a:gd name="connsiteY44" fmla="*/ 166687 h 2868172"/>
                <a:gd name="connsiteX45" fmla="*/ 2857764 w 12192000"/>
                <a:gd name="connsiteY45" fmla="*/ 155575 h 2868172"/>
                <a:gd name="connsiteX46" fmla="*/ 2903802 w 12192000"/>
                <a:gd name="connsiteY46" fmla="*/ 141287 h 2868172"/>
                <a:gd name="connsiteX47" fmla="*/ 2945077 w 12192000"/>
                <a:gd name="connsiteY47" fmla="*/ 125412 h 2868172"/>
                <a:gd name="connsiteX48" fmla="*/ 2981589 w 12192000"/>
                <a:gd name="connsiteY48" fmla="*/ 106362 h 2868172"/>
                <a:gd name="connsiteX49" fmla="*/ 3019689 w 12192000"/>
                <a:gd name="connsiteY49" fmla="*/ 87312 h 2868172"/>
                <a:gd name="connsiteX50" fmla="*/ 3057789 w 12192000"/>
                <a:gd name="connsiteY50" fmla="*/ 68262 h 2868172"/>
                <a:gd name="connsiteX51" fmla="*/ 3094302 w 12192000"/>
                <a:gd name="connsiteY51" fmla="*/ 52387 h 2868172"/>
                <a:gd name="connsiteX52" fmla="*/ 3135577 w 12192000"/>
                <a:gd name="connsiteY52" fmla="*/ 36512 h 2868172"/>
                <a:gd name="connsiteX53" fmla="*/ 3181614 w 12192000"/>
                <a:gd name="connsiteY53" fmla="*/ 20637 h 2868172"/>
                <a:gd name="connsiteX54" fmla="*/ 3234002 w 12192000"/>
                <a:gd name="connsiteY54" fmla="*/ 9525 h 2868172"/>
                <a:gd name="connsiteX55" fmla="*/ 3294327 w 12192000"/>
                <a:gd name="connsiteY55" fmla="*/ 3175 h 2868172"/>
                <a:gd name="connsiteX56" fmla="*/ 3361002 w 12192000"/>
                <a:gd name="connsiteY56" fmla="*/ 0 h 2868172"/>
                <a:gd name="connsiteX57" fmla="*/ 3430852 w 12192000"/>
                <a:gd name="connsiteY57" fmla="*/ 3175 h 2868172"/>
                <a:gd name="connsiteX58" fmla="*/ 3491177 w 12192000"/>
                <a:gd name="connsiteY58" fmla="*/ 9525 h 2868172"/>
                <a:gd name="connsiteX59" fmla="*/ 3543564 w 12192000"/>
                <a:gd name="connsiteY59" fmla="*/ 20637 h 2868172"/>
                <a:gd name="connsiteX60" fmla="*/ 3589602 w 12192000"/>
                <a:gd name="connsiteY60" fmla="*/ 36512 h 2868172"/>
                <a:gd name="connsiteX61" fmla="*/ 3630877 w 12192000"/>
                <a:gd name="connsiteY61" fmla="*/ 52387 h 2868172"/>
                <a:gd name="connsiteX62" fmla="*/ 3667389 w 12192000"/>
                <a:gd name="connsiteY62" fmla="*/ 68262 h 2868172"/>
                <a:gd name="connsiteX63" fmla="*/ 3705489 w 12192000"/>
                <a:gd name="connsiteY63" fmla="*/ 87312 h 2868172"/>
                <a:gd name="connsiteX64" fmla="*/ 3743589 w 12192000"/>
                <a:gd name="connsiteY64" fmla="*/ 106362 h 2868172"/>
                <a:gd name="connsiteX65" fmla="*/ 3780102 w 12192000"/>
                <a:gd name="connsiteY65" fmla="*/ 125412 h 2868172"/>
                <a:gd name="connsiteX66" fmla="*/ 3821377 w 12192000"/>
                <a:gd name="connsiteY66" fmla="*/ 141287 h 2868172"/>
                <a:gd name="connsiteX67" fmla="*/ 3867414 w 12192000"/>
                <a:gd name="connsiteY67" fmla="*/ 155575 h 2868172"/>
                <a:gd name="connsiteX68" fmla="*/ 3919802 w 12192000"/>
                <a:gd name="connsiteY68" fmla="*/ 166687 h 2868172"/>
                <a:gd name="connsiteX69" fmla="*/ 3980127 w 12192000"/>
                <a:gd name="connsiteY69" fmla="*/ 174625 h 2868172"/>
                <a:gd name="connsiteX70" fmla="*/ 4048389 w 12192000"/>
                <a:gd name="connsiteY70" fmla="*/ 176212 h 2868172"/>
                <a:gd name="connsiteX71" fmla="*/ 4116652 w 12192000"/>
                <a:gd name="connsiteY71" fmla="*/ 174625 h 2868172"/>
                <a:gd name="connsiteX72" fmla="*/ 4176977 w 12192000"/>
                <a:gd name="connsiteY72" fmla="*/ 166687 h 2868172"/>
                <a:gd name="connsiteX73" fmla="*/ 4229364 w 12192000"/>
                <a:gd name="connsiteY73" fmla="*/ 155575 h 2868172"/>
                <a:gd name="connsiteX74" fmla="*/ 4275402 w 12192000"/>
                <a:gd name="connsiteY74" fmla="*/ 141287 h 2868172"/>
                <a:gd name="connsiteX75" fmla="*/ 4316677 w 12192000"/>
                <a:gd name="connsiteY75" fmla="*/ 125412 h 2868172"/>
                <a:gd name="connsiteX76" fmla="*/ 4353189 w 12192000"/>
                <a:gd name="connsiteY76" fmla="*/ 106362 h 2868172"/>
                <a:gd name="connsiteX77" fmla="*/ 4429389 w 12192000"/>
                <a:gd name="connsiteY77" fmla="*/ 68262 h 2868172"/>
                <a:gd name="connsiteX78" fmla="*/ 4465902 w 12192000"/>
                <a:gd name="connsiteY78" fmla="*/ 52387 h 2868172"/>
                <a:gd name="connsiteX79" fmla="*/ 4507177 w 12192000"/>
                <a:gd name="connsiteY79" fmla="*/ 36512 h 2868172"/>
                <a:gd name="connsiteX80" fmla="*/ 4553215 w 12192000"/>
                <a:gd name="connsiteY80" fmla="*/ 20637 h 2868172"/>
                <a:gd name="connsiteX81" fmla="*/ 4605602 w 12192000"/>
                <a:gd name="connsiteY81" fmla="*/ 9525 h 2868172"/>
                <a:gd name="connsiteX82" fmla="*/ 4665928 w 12192000"/>
                <a:gd name="connsiteY82" fmla="*/ 3175 h 2868172"/>
                <a:gd name="connsiteX83" fmla="*/ 4734189 w 12192000"/>
                <a:gd name="connsiteY83" fmla="*/ 0 h 2868172"/>
                <a:gd name="connsiteX84" fmla="*/ 4802453 w 12192000"/>
                <a:gd name="connsiteY84" fmla="*/ 3175 h 2868172"/>
                <a:gd name="connsiteX85" fmla="*/ 4862777 w 12192000"/>
                <a:gd name="connsiteY85" fmla="*/ 9525 h 2868172"/>
                <a:gd name="connsiteX86" fmla="*/ 4915165 w 12192000"/>
                <a:gd name="connsiteY86" fmla="*/ 20637 h 2868172"/>
                <a:gd name="connsiteX87" fmla="*/ 4961201 w 12192000"/>
                <a:gd name="connsiteY87" fmla="*/ 36512 h 2868172"/>
                <a:gd name="connsiteX88" fmla="*/ 5002477 w 12192000"/>
                <a:gd name="connsiteY88" fmla="*/ 52387 h 2868172"/>
                <a:gd name="connsiteX89" fmla="*/ 5038989 w 12192000"/>
                <a:gd name="connsiteY89" fmla="*/ 68262 h 2868172"/>
                <a:gd name="connsiteX90" fmla="*/ 5077090 w 12192000"/>
                <a:gd name="connsiteY90" fmla="*/ 87312 h 2868172"/>
                <a:gd name="connsiteX91" fmla="*/ 5115189 w 12192000"/>
                <a:gd name="connsiteY91" fmla="*/ 106362 h 2868172"/>
                <a:gd name="connsiteX92" fmla="*/ 5151701 w 12192000"/>
                <a:gd name="connsiteY92" fmla="*/ 125412 h 2868172"/>
                <a:gd name="connsiteX93" fmla="*/ 5192977 w 12192000"/>
                <a:gd name="connsiteY93" fmla="*/ 141287 h 2868172"/>
                <a:gd name="connsiteX94" fmla="*/ 5239014 w 12192000"/>
                <a:gd name="connsiteY94" fmla="*/ 155575 h 2868172"/>
                <a:gd name="connsiteX95" fmla="*/ 5291401 w 12192000"/>
                <a:gd name="connsiteY95" fmla="*/ 166687 h 2868172"/>
                <a:gd name="connsiteX96" fmla="*/ 5351727 w 12192000"/>
                <a:gd name="connsiteY96" fmla="*/ 174625 h 2868172"/>
                <a:gd name="connsiteX97" fmla="*/ 5410199 w 12192000"/>
                <a:gd name="connsiteY97" fmla="*/ 175985 h 2868172"/>
                <a:gd name="connsiteX98" fmla="*/ 5468671 w 12192000"/>
                <a:gd name="connsiteY98" fmla="*/ 174625 h 2868172"/>
                <a:gd name="connsiteX99" fmla="*/ 5528996 w 12192000"/>
                <a:gd name="connsiteY99" fmla="*/ 166687 h 2868172"/>
                <a:gd name="connsiteX100" fmla="*/ 5581383 w 12192000"/>
                <a:gd name="connsiteY100" fmla="*/ 155575 h 2868172"/>
                <a:gd name="connsiteX101" fmla="*/ 5627421 w 12192000"/>
                <a:gd name="connsiteY101" fmla="*/ 141287 h 2868172"/>
                <a:gd name="connsiteX102" fmla="*/ 5668696 w 12192000"/>
                <a:gd name="connsiteY102" fmla="*/ 125412 h 2868172"/>
                <a:gd name="connsiteX103" fmla="*/ 5705209 w 12192000"/>
                <a:gd name="connsiteY103" fmla="*/ 106362 h 2868172"/>
                <a:gd name="connsiteX104" fmla="*/ 5743308 w 12192000"/>
                <a:gd name="connsiteY104" fmla="*/ 87312 h 2868172"/>
                <a:gd name="connsiteX105" fmla="*/ 5781408 w 12192000"/>
                <a:gd name="connsiteY105" fmla="*/ 68262 h 2868172"/>
                <a:gd name="connsiteX106" fmla="*/ 5817921 w 12192000"/>
                <a:gd name="connsiteY106" fmla="*/ 52387 h 2868172"/>
                <a:gd name="connsiteX107" fmla="*/ 5859196 w 12192000"/>
                <a:gd name="connsiteY107" fmla="*/ 36512 h 2868172"/>
                <a:gd name="connsiteX108" fmla="*/ 5905234 w 12192000"/>
                <a:gd name="connsiteY108" fmla="*/ 20637 h 2868172"/>
                <a:gd name="connsiteX109" fmla="*/ 5957621 w 12192000"/>
                <a:gd name="connsiteY109" fmla="*/ 9525 h 2868172"/>
                <a:gd name="connsiteX110" fmla="*/ 6017947 w 12192000"/>
                <a:gd name="connsiteY110" fmla="*/ 3175 h 2868172"/>
                <a:gd name="connsiteX111" fmla="*/ 6086209 w 12192000"/>
                <a:gd name="connsiteY111" fmla="*/ 0 h 2868172"/>
                <a:gd name="connsiteX112" fmla="*/ 6095999 w 12192000"/>
                <a:gd name="connsiteY112" fmla="*/ 455 h 2868172"/>
                <a:gd name="connsiteX113" fmla="*/ 6105789 w 12192000"/>
                <a:gd name="connsiteY113" fmla="*/ 0 h 2868172"/>
                <a:gd name="connsiteX114" fmla="*/ 6174052 w 12192000"/>
                <a:gd name="connsiteY114" fmla="*/ 3175 h 2868172"/>
                <a:gd name="connsiteX115" fmla="*/ 6234377 w 12192000"/>
                <a:gd name="connsiteY115" fmla="*/ 9525 h 2868172"/>
                <a:gd name="connsiteX116" fmla="*/ 6286764 w 12192000"/>
                <a:gd name="connsiteY116" fmla="*/ 20637 h 2868172"/>
                <a:gd name="connsiteX117" fmla="*/ 6332802 w 12192000"/>
                <a:gd name="connsiteY117" fmla="*/ 36512 h 2868172"/>
                <a:gd name="connsiteX118" fmla="*/ 6374077 w 12192000"/>
                <a:gd name="connsiteY118" fmla="*/ 52387 h 2868172"/>
                <a:gd name="connsiteX119" fmla="*/ 6410589 w 12192000"/>
                <a:gd name="connsiteY119" fmla="*/ 68262 h 2868172"/>
                <a:gd name="connsiteX120" fmla="*/ 6448689 w 12192000"/>
                <a:gd name="connsiteY120" fmla="*/ 87312 h 2868172"/>
                <a:gd name="connsiteX121" fmla="*/ 6486789 w 12192000"/>
                <a:gd name="connsiteY121" fmla="*/ 106362 h 2868172"/>
                <a:gd name="connsiteX122" fmla="*/ 6523302 w 12192000"/>
                <a:gd name="connsiteY122" fmla="*/ 125412 h 2868172"/>
                <a:gd name="connsiteX123" fmla="*/ 6564577 w 12192000"/>
                <a:gd name="connsiteY123" fmla="*/ 141287 h 2868172"/>
                <a:gd name="connsiteX124" fmla="*/ 6610614 w 12192000"/>
                <a:gd name="connsiteY124" fmla="*/ 155575 h 2868172"/>
                <a:gd name="connsiteX125" fmla="*/ 6663002 w 12192000"/>
                <a:gd name="connsiteY125" fmla="*/ 166687 h 2868172"/>
                <a:gd name="connsiteX126" fmla="*/ 6723327 w 12192000"/>
                <a:gd name="connsiteY126" fmla="*/ 174625 h 2868172"/>
                <a:gd name="connsiteX127" fmla="*/ 6781799 w 12192000"/>
                <a:gd name="connsiteY127" fmla="*/ 175985 h 2868172"/>
                <a:gd name="connsiteX128" fmla="*/ 6840271 w 12192000"/>
                <a:gd name="connsiteY128" fmla="*/ 174625 h 2868172"/>
                <a:gd name="connsiteX129" fmla="*/ 6900596 w 12192000"/>
                <a:gd name="connsiteY129" fmla="*/ 166687 h 2868172"/>
                <a:gd name="connsiteX130" fmla="*/ 6952983 w 12192000"/>
                <a:gd name="connsiteY130" fmla="*/ 155575 h 2868172"/>
                <a:gd name="connsiteX131" fmla="*/ 6999021 w 12192000"/>
                <a:gd name="connsiteY131" fmla="*/ 141287 h 2868172"/>
                <a:gd name="connsiteX132" fmla="*/ 7040296 w 12192000"/>
                <a:gd name="connsiteY132" fmla="*/ 125412 h 2868172"/>
                <a:gd name="connsiteX133" fmla="*/ 7076808 w 12192000"/>
                <a:gd name="connsiteY133" fmla="*/ 106362 h 2868172"/>
                <a:gd name="connsiteX134" fmla="*/ 7114908 w 12192000"/>
                <a:gd name="connsiteY134" fmla="*/ 87312 h 2868172"/>
                <a:gd name="connsiteX135" fmla="*/ 7153008 w 12192000"/>
                <a:gd name="connsiteY135" fmla="*/ 68262 h 2868172"/>
                <a:gd name="connsiteX136" fmla="*/ 7189521 w 12192000"/>
                <a:gd name="connsiteY136" fmla="*/ 52387 h 2868172"/>
                <a:gd name="connsiteX137" fmla="*/ 7230796 w 12192000"/>
                <a:gd name="connsiteY137" fmla="*/ 36512 h 2868172"/>
                <a:gd name="connsiteX138" fmla="*/ 7276833 w 12192000"/>
                <a:gd name="connsiteY138" fmla="*/ 20637 h 2868172"/>
                <a:gd name="connsiteX139" fmla="*/ 7329221 w 12192000"/>
                <a:gd name="connsiteY139" fmla="*/ 9525 h 2868172"/>
                <a:gd name="connsiteX140" fmla="*/ 7389546 w 12192000"/>
                <a:gd name="connsiteY140" fmla="*/ 3175 h 2868172"/>
                <a:gd name="connsiteX141" fmla="*/ 7457808 w 12192000"/>
                <a:gd name="connsiteY141" fmla="*/ 0 h 2868172"/>
                <a:gd name="connsiteX142" fmla="*/ 7526071 w 12192000"/>
                <a:gd name="connsiteY142" fmla="*/ 3175 h 2868172"/>
                <a:gd name="connsiteX143" fmla="*/ 7586396 w 12192000"/>
                <a:gd name="connsiteY143" fmla="*/ 9525 h 2868172"/>
                <a:gd name="connsiteX144" fmla="*/ 7638783 w 12192000"/>
                <a:gd name="connsiteY144" fmla="*/ 20637 h 2868172"/>
                <a:gd name="connsiteX145" fmla="*/ 7684821 w 12192000"/>
                <a:gd name="connsiteY145" fmla="*/ 36512 h 2868172"/>
                <a:gd name="connsiteX146" fmla="*/ 7726096 w 12192000"/>
                <a:gd name="connsiteY146" fmla="*/ 52387 h 2868172"/>
                <a:gd name="connsiteX147" fmla="*/ 7762608 w 12192000"/>
                <a:gd name="connsiteY147" fmla="*/ 68262 h 2868172"/>
                <a:gd name="connsiteX148" fmla="*/ 7800708 w 12192000"/>
                <a:gd name="connsiteY148" fmla="*/ 87312 h 2868172"/>
                <a:gd name="connsiteX149" fmla="*/ 7838808 w 12192000"/>
                <a:gd name="connsiteY149" fmla="*/ 106362 h 2868172"/>
                <a:gd name="connsiteX150" fmla="*/ 7875321 w 12192000"/>
                <a:gd name="connsiteY150" fmla="*/ 125412 h 2868172"/>
                <a:gd name="connsiteX151" fmla="*/ 7916596 w 12192000"/>
                <a:gd name="connsiteY151" fmla="*/ 141287 h 2868172"/>
                <a:gd name="connsiteX152" fmla="*/ 7962633 w 12192000"/>
                <a:gd name="connsiteY152" fmla="*/ 155575 h 2868172"/>
                <a:gd name="connsiteX153" fmla="*/ 8015021 w 12192000"/>
                <a:gd name="connsiteY153" fmla="*/ 166687 h 2868172"/>
                <a:gd name="connsiteX154" fmla="*/ 8075346 w 12192000"/>
                <a:gd name="connsiteY154" fmla="*/ 174625 h 2868172"/>
                <a:gd name="connsiteX155" fmla="*/ 8143608 w 12192000"/>
                <a:gd name="connsiteY155" fmla="*/ 176212 h 2868172"/>
                <a:gd name="connsiteX156" fmla="*/ 8211871 w 12192000"/>
                <a:gd name="connsiteY156" fmla="*/ 174625 h 2868172"/>
                <a:gd name="connsiteX157" fmla="*/ 8272196 w 12192000"/>
                <a:gd name="connsiteY157" fmla="*/ 166687 h 2868172"/>
                <a:gd name="connsiteX158" fmla="*/ 8324583 w 12192000"/>
                <a:gd name="connsiteY158" fmla="*/ 155575 h 2868172"/>
                <a:gd name="connsiteX159" fmla="*/ 8370621 w 12192000"/>
                <a:gd name="connsiteY159" fmla="*/ 141287 h 2868172"/>
                <a:gd name="connsiteX160" fmla="*/ 8411896 w 12192000"/>
                <a:gd name="connsiteY160" fmla="*/ 125412 h 2868172"/>
                <a:gd name="connsiteX161" fmla="*/ 8448408 w 12192000"/>
                <a:gd name="connsiteY161" fmla="*/ 106362 h 2868172"/>
                <a:gd name="connsiteX162" fmla="*/ 8486508 w 12192000"/>
                <a:gd name="connsiteY162" fmla="*/ 87312 h 2868172"/>
                <a:gd name="connsiteX163" fmla="*/ 8524608 w 12192000"/>
                <a:gd name="connsiteY163" fmla="*/ 68262 h 2868172"/>
                <a:gd name="connsiteX164" fmla="*/ 8561120 w 12192000"/>
                <a:gd name="connsiteY164" fmla="*/ 52387 h 2868172"/>
                <a:gd name="connsiteX165" fmla="*/ 8602396 w 12192000"/>
                <a:gd name="connsiteY165" fmla="*/ 36512 h 2868172"/>
                <a:gd name="connsiteX166" fmla="*/ 8648432 w 12192000"/>
                <a:gd name="connsiteY166" fmla="*/ 20637 h 2868172"/>
                <a:gd name="connsiteX167" fmla="*/ 8700820 w 12192000"/>
                <a:gd name="connsiteY167" fmla="*/ 9525 h 2868172"/>
                <a:gd name="connsiteX168" fmla="*/ 8761146 w 12192000"/>
                <a:gd name="connsiteY168" fmla="*/ 3175 h 2868172"/>
                <a:gd name="connsiteX169" fmla="*/ 8827820 w 12192000"/>
                <a:gd name="connsiteY169" fmla="*/ 0 h 2868172"/>
                <a:gd name="connsiteX170" fmla="*/ 8897670 w 12192000"/>
                <a:gd name="connsiteY170" fmla="*/ 3175 h 2868172"/>
                <a:gd name="connsiteX171" fmla="*/ 8957996 w 12192000"/>
                <a:gd name="connsiteY171" fmla="*/ 9525 h 2868172"/>
                <a:gd name="connsiteX172" fmla="*/ 9010382 w 12192000"/>
                <a:gd name="connsiteY172" fmla="*/ 20637 h 2868172"/>
                <a:gd name="connsiteX173" fmla="*/ 9056420 w 12192000"/>
                <a:gd name="connsiteY173" fmla="*/ 36512 h 2868172"/>
                <a:gd name="connsiteX174" fmla="*/ 9097696 w 12192000"/>
                <a:gd name="connsiteY174" fmla="*/ 52387 h 2868172"/>
                <a:gd name="connsiteX175" fmla="*/ 9134208 w 12192000"/>
                <a:gd name="connsiteY175" fmla="*/ 68262 h 2868172"/>
                <a:gd name="connsiteX176" fmla="*/ 9172308 w 12192000"/>
                <a:gd name="connsiteY176" fmla="*/ 87312 h 2868172"/>
                <a:gd name="connsiteX177" fmla="*/ 9210408 w 12192000"/>
                <a:gd name="connsiteY177" fmla="*/ 106362 h 2868172"/>
                <a:gd name="connsiteX178" fmla="*/ 9246920 w 12192000"/>
                <a:gd name="connsiteY178" fmla="*/ 125412 h 2868172"/>
                <a:gd name="connsiteX179" fmla="*/ 9288196 w 12192000"/>
                <a:gd name="connsiteY179" fmla="*/ 141287 h 2868172"/>
                <a:gd name="connsiteX180" fmla="*/ 9334232 w 12192000"/>
                <a:gd name="connsiteY180" fmla="*/ 155575 h 2868172"/>
                <a:gd name="connsiteX181" fmla="*/ 9386620 w 12192000"/>
                <a:gd name="connsiteY181" fmla="*/ 166687 h 2868172"/>
                <a:gd name="connsiteX182" fmla="*/ 9446946 w 12192000"/>
                <a:gd name="connsiteY182" fmla="*/ 174625 h 2868172"/>
                <a:gd name="connsiteX183" fmla="*/ 9515208 w 12192000"/>
                <a:gd name="connsiteY183" fmla="*/ 176212 h 2868172"/>
                <a:gd name="connsiteX184" fmla="*/ 9583470 w 12192000"/>
                <a:gd name="connsiteY184" fmla="*/ 174625 h 2868172"/>
                <a:gd name="connsiteX185" fmla="*/ 9643796 w 12192000"/>
                <a:gd name="connsiteY185" fmla="*/ 166687 h 2868172"/>
                <a:gd name="connsiteX186" fmla="*/ 9696182 w 12192000"/>
                <a:gd name="connsiteY186" fmla="*/ 155575 h 2868172"/>
                <a:gd name="connsiteX187" fmla="*/ 9742220 w 12192000"/>
                <a:gd name="connsiteY187" fmla="*/ 141287 h 2868172"/>
                <a:gd name="connsiteX188" fmla="*/ 9783496 w 12192000"/>
                <a:gd name="connsiteY188" fmla="*/ 125412 h 2868172"/>
                <a:gd name="connsiteX189" fmla="*/ 9820008 w 12192000"/>
                <a:gd name="connsiteY189" fmla="*/ 106362 h 2868172"/>
                <a:gd name="connsiteX190" fmla="*/ 9896208 w 12192000"/>
                <a:gd name="connsiteY190" fmla="*/ 68262 h 2868172"/>
                <a:gd name="connsiteX191" fmla="*/ 9932720 w 12192000"/>
                <a:gd name="connsiteY191" fmla="*/ 52387 h 2868172"/>
                <a:gd name="connsiteX192" fmla="*/ 9973996 w 12192000"/>
                <a:gd name="connsiteY192" fmla="*/ 36512 h 2868172"/>
                <a:gd name="connsiteX193" fmla="*/ 10020032 w 12192000"/>
                <a:gd name="connsiteY193" fmla="*/ 20637 h 2868172"/>
                <a:gd name="connsiteX194" fmla="*/ 10072420 w 12192000"/>
                <a:gd name="connsiteY194" fmla="*/ 9525 h 2868172"/>
                <a:gd name="connsiteX195" fmla="*/ 10132746 w 12192000"/>
                <a:gd name="connsiteY195" fmla="*/ 3175 h 2868172"/>
                <a:gd name="connsiteX196" fmla="*/ 10201008 w 12192000"/>
                <a:gd name="connsiteY196" fmla="*/ 0 h 2868172"/>
                <a:gd name="connsiteX197" fmla="*/ 10269270 w 12192000"/>
                <a:gd name="connsiteY197" fmla="*/ 3175 h 2868172"/>
                <a:gd name="connsiteX198" fmla="*/ 10329596 w 12192000"/>
                <a:gd name="connsiteY198" fmla="*/ 9525 h 2868172"/>
                <a:gd name="connsiteX199" fmla="*/ 10381982 w 12192000"/>
                <a:gd name="connsiteY199" fmla="*/ 20637 h 2868172"/>
                <a:gd name="connsiteX200" fmla="*/ 10428020 w 12192000"/>
                <a:gd name="connsiteY200" fmla="*/ 36512 h 2868172"/>
                <a:gd name="connsiteX201" fmla="*/ 10469296 w 12192000"/>
                <a:gd name="connsiteY201" fmla="*/ 52387 h 2868172"/>
                <a:gd name="connsiteX202" fmla="*/ 10505808 w 12192000"/>
                <a:gd name="connsiteY202" fmla="*/ 68262 h 2868172"/>
                <a:gd name="connsiteX203" fmla="*/ 10543908 w 12192000"/>
                <a:gd name="connsiteY203" fmla="*/ 87312 h 2868172"/>
                <a:gd name="connsiteX204" fmla="*/ 10582008 w 12192000"/>
                <a:gd name="connsiteY204" fmla="*/ 106362 h 2868172"/>
                <a:gd name="connsiteX205" fmla="*/ 10618520 w 12192000"/>
                <a:gd name="connsiteY205" fmla="*/ 125412 h 2868172"/>
                <a:gd name="connsiteX206" fmla="*/ 10659796 w 12192000"/>
                <a:gd name="connsiteY206" fmla="*/ 141287 h 2868172"/>
                <a:gd name="connsiteX207" fmla="*/ 10705832 w 12192000"/>
                <a:gd name="connsiteY207" fmla="*/ 155575 h 2868172"/>
                <a:gd name="connsiteX208" fmla="*/ 10758220 w 12192000"/>
                <a:gd name="connsiteY208" fmla="*/ 166687 h 2868172"/>
                <a:gd name="connsiteX209" fmla="*/ 10818546 w 12192000"/>
                <a:gd name="connsiteY209" fmla="*/ 174625 h 2868172"/>
                <a:gd name="connsiteX210" fmla="*/ 10886808 w 12192000"/>
                <a:gd name="connsiteY210" fmla="*/ 176212 h 2868172"/>
                <a:gd name="connsiteX211" fmla="*/ 10955070 w 12192000"/>
                <a:gd name="connsiteY211" fmla="*/ 174625 h 2868172"/>
                <a:gd name="connsiteX212" fmla="*/ 11015396 w 12192000"/>
                <a:gd name="connsiteY212" fmla="*/ 166687 h 2868172"/>
                <a:gd name="connsiteX213" fmla="*/ 11067782 w 12192000"/>
                <a:gd name="connsiteY213" fmla="*/ 155575 h 2868172"/>
                <a:gd name="connsiteX214" fmla="*/ 11113820 w 12192000"/>
                <a:gd name="connsiteY214" fmla="*/ 141287 h 2868172"/>
                <a:gd name="connsiteX215" fmla="*/ 11155096 w 12192000"/>
                <a:gd name="connsiteY215" fmla="*/ 125412 h 2868172"/>
                <a:gd name="connsiteX216" fmla="*/ 11191608 w 12192000"/>
                <a:gd name="connsiteY216" fmla="*/ 106362 h 2868172"/>
                <a:gd name="connsiteX217" fmla="*/ 11229708 w 12192000"/>
                <a:gd name="connsiteY217" fmla="*/ 87312 h 2868172"/>
                <a:gd name="connsiteX218" fmla="*/ 11267808 w 12192000"/>
                <a:gd name="connsiteY218" fmla="*/ 68262 h 2868172"/>
                <a:gd name="connsiteX219" fmla="*/ 11304320 w 12192000"/>
                <a:gd name="connsiteY219" fmla="*/ 52387 h 2868172"/>
                <a:gd name="connsiteX220" fmla="*/ 11345596 w 12192000"/>
                <a:gd name="connsiteY220" fmla="*/ 36512 h 2868172"/>
                <a:gd name="connsiteX221" fmla="*/ 11391632 w 12192000"/>
                <a:gd name="connsiteY221" fmla="*/ 20637 h 2868172"/>
                <a:gd name="connsiteX222" fmla="*/ 11444020 w 12192000"/>
                <a:gd name="connsiteY222" fmla="*/ 9525 h 2868172"/>
                <a:gd name="connsiteX223" fmla="*/ 11504346 w 12192000"/>
                <a:gd name="connsiteY223" fmla="*/ 3175 h 2868172"/>
                <a:gd name="connsiteX224" fmla="*/ 11572608 w 12192000"/>
                <a:gd name="connsiteY224" fmla="*/ 0 h 2868172"/>
                <a:gd name="connsiteX225" fmla="*/ 11640870 w 12192000"/>
                <a:gd name="connsiteY225" fmla="*/ 3175 h 2868172"/>
                <a:gd name="connsiteX226" fmla="*/ 11701196 w 12192000"/>
                <a:gd name="connsiteY226" fmla="*/ 9525 h 2868172"/>
                <a:gd name="connsiteX227" fmla="*/ 11753582 w 12192000"/>
                <a:gd name="connsiteY227" fmla="*/ 20637 h 2868172"/>
                <a:gd name="connsiteX228" fmla="*/ 11799620 w 12192000"/>
                <a:gd name="connsiteY228" fmla="*/ 36512 h 2868172"/>
                <a:gd name="connsiteX229" fmla="*/ 11840896 w 12192000"/>
                <a:gd name="connsiteY229" fmla="*/ 52387 h 2868172"/>
                <a:gd name="connsiteX230" fmla="*/ 11877408 w 12192000"/>
                <a:gd name="connsiteY230" fmla="*/ 68262 h 2868172"/>
                <a:gd name="connsiteX231" fmla="*/ 11915508 w 12192000"/>
                <a:gd name="connsiteY231" fmla="*/ 87312 h 2868172"/>
                <a:gd name="connsiteX232" fmla="*/ 11953608 w 12192000"/>
                <a:gd name="connsiteY232" fmla="*/ 106362 h 2868172"/>
                <a:gd name="connsiteX233" fmla="*/ 11990120 w 12192000"/>
                <a:gd name="connsiteY233" fmla="*/ 125412 h 2868172"/>
                <a:gd name="connsiteX234" fmla="*/ 12031396 w 12192000"/>
                <a:gd name="connsiteY234" fmla="*/ 141287 h 2868172"/>
                <a:gd name="connsiteX235" fmla="*/ 12077432 w 12192000"/>
                <a:gd name="connsiteY235" fmla="*/ 155575 h 2868172"/>
                <a:gd name="connsiteX236" fmla="*/ 12129820 w 12192000"/>
                <a:gd name="connsiteY236" fmla="*/ 166688 h 2868172"/>
                <a:gd name="connsiteX237" fmla="*/ 12190146 w 12192000"/>
                <a:gd name="connsiteY237" fmla="*/ 174625 h 2868172"/>
                <a:gd name="connsiteX238" fmla="*/ 12192000 w 12192000"/>
                <a:gd name="connsiteY238" fmla="*/ 174668 h 2868172"/>
                <a:gd name="connsiteX239" fmla="*/ 12192000 w 12192000"/>
                <a:gd name="connsiteY239" fmla="*/ 319047 h 2868172"/>
                <a:gd name="connsiteX240" fmla="*/ 12192000 w 12192000"/>
                <a:gd name="connsiteY240" fmla="*/ 885826 h 2868172"/>
                <a:gd name="connsiteX241" fmla="*/ 12192000 w 12192000"/>
                <a:gd name="connsiteY241" fmla="*/ 1030205 h 2868172"/>
                <a:gd name="connsiteX242" fmla="*/ 12192000 w 12192000"/>
                <a:gd name="connsiteY242" fmla="*/ 1553722 h 2868172"/>
                <a:gd name="connsiteX243" fmla="*/ 12192000 w 12192000"/>
                <a:gd name="connsiteY243" fmla="*/ 1787292 h 2868172"/>
                <a:gd name="connsiteX244" fmla="*/ 12192000 w 12192000"/>
                <a:gd name="connsiteY244" fmla="*/ 1931671 h 2868172"/>
                <a:gd name="connsiteX245" fmla="*/ 12192000 w 12192000"/>
                <a:gd name="connsiteY245" fmla="*/ 2868172 h 2868172"/>
                <a:gd name="connsiteX246" fmla="*/ 12191997 w 12192000"/>
                <a:gd name="connsiteY246" fmla="*/ 2868172 h 2868172"/>
                <a:gd name="connsiteX247" fmla="*/ 1 w 12192000"/>
                <a:gd name="connsiteY247" fmla="*/ 2868172 h 2868172"/>
                <a:gd name="connsiteX248" fmla="*/ 0 w 12192000"/>
                <a:gd name="connsiteY248" fmla="*/ 2868172 h 2868172"/>
                <a:gd name="connsiteX249" fmla="*/ 0 w 12192000"/>
                <a:gd name="connsiteY249" fmla="*/ 1931671 h 2868172"/>
                <a:gd name="connsiteX250" fmla="*/ 0 w 12192000"/>
                <a:gd name="connsiteY250" fmla="*/ 1787292 h 2868172"/>
                <a:gd name="connsiteX251" fmla="*/ 0 w 12192000"/>
                <a:gd name="connsiteY251" fmla="*/ 1553722 h 2868172"/>
                <a:gd name="connsiteX252" fmla="*/ 0 w 12192000"/>
                <a:gd name="connsiteY252" fmla="*/ 1030205 h 2868172"/>
                <a:gd name="connsiteX253" fmla="*/ 0 w 12192000"/>
                <a:gd name="connsiteY253" fmla="*/ 885826 h 2868172"/>
                <a:gd name="connsiteX254" fmla="*/ 0 w 12192000"/>
                <a:gd name="connsiteY254" fmla="*/ 319047 h 2868172"/>
                <a:gd name="connsiteX255" fmla="*/ 0 w 12192000"/>
                <a:gd name="connsiteY255" fmla="*/ 174668 h 2868172"/>
                <a:gd name="connsiteX256" fmla="*/ 1852 w 12192000"/>
                <a:gd name="connsiteY256" fmla="*/ 174625 h 2868172"/>
                <a:gd name="connsiteX257" fmla="*/ 62177 w 12192000"/>
                <a:gd name="connsiteY257" fmla="*/ 166687 h 2868172"/>
                <a:gd name="connsiteX258" fmla="*/ 114564 w 12192000"/>
                <a:gd name="connsiteY258" fmla="*/ 155575 h 2868172"/>
                <a:gd name="connsiteX259" fmla="*/ 160602 w 12192000"/>
                <a:gd name="connsiteY259" fmla="*/ 141287 h 2868172"/>
                <a:gd name="connsiteX260" fmla="*/ 201877 w 12192000"/>
                <a:gd name="connsiteY260" fmla="*/ 125412 h 2868172"/>
                <a:gd name="connsiteX261" fmla="*/ 238389 w 12192000"/>
                <a:gd name="connsiteY261" fmla="*/ 106362 h 2868172"/>
                <a:gd name="connsiteX262" fmla="*/ 276489 w 12192000"/>
                <a:gd name="connsiteY262" fmla="*/ 87312 h 2868172"/>
                <a:gd name="connsiteX263" fmla="*/ 314589 w 12192000"/>
                <a:gd name="connsiteY263" fmla="*/ 68262 h 2868172"/>
                <a:gd name="connsiteX264" fmla="*/ 351102 w 12192000"/>
                <a:gd name="connsiteY264" fmla="*/ 52387 h 2868172"/>
                <a:gd name="connsiteX265" fmla="*/ 392377 w 12192000"/>
                <a:gd name="connsiteY265" fmla="*/ 36512 h 2868172"/>
                <a:gd name="connsiteX266" fmla="*/ 438414 w 12192000"/>
                <a:gd name="connsiteY266" fmla="*/ 20637 h 2868172"/>
                <a:gd name="connsiteX267" fmla="*/ 490802 w 12192000"/>
                <a:gd name="connsiteY267" fmla="*/ 9525 h 2868172"/>
                <a:gd name="connsiteX268" fmla="*/ 551127 w 12192000"/>
                <a:gd name="connsiteY268" fmla="*/ 3175 h 28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2192000" h="286817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7"/>
                  </a:lnTo>
                  <a:lnTo>
                    <a:pt x="12192000" y="885826"/>
                  </a:lnTo>
                  <a:lnTo>
                    <a:pt x="12192000" y="1030205"/>
                  </a:lnTo>
                  <a:lnTo>
                    <a:pt x="12192000" y="1553722"/>
                  </a:lnTo>
                  <a:lnTo>
                    <a:pt x="12192000" y="1787292"/>
                  </a:lnTo>
                  <a:lnTo>
                    <a:pt x="12192000" y="1931671"/>
                  </a:lnTo>
                  <a:lnTo>
                    <a:pt x="12192000" y="2868172"/>
                  </a:lnTo>
                  <a:lnTo>
                    <a:pt x="12191997" y="2868172"/>
                  </a:lnTo>
                  <a:lnTo>
                    <a:pt x="1" y="2868172"/>
                  </a:lnTo>
                  <a:lnTo>
                    <a:pt x="0" y="2868172"/>
                  </a:lnTo>
                  <a:lnTo>
                    <a:pt x="0" y="1931671"/>
                  </a:lnTo>
                  <a:lnTo>
                    <a:pt x="0" y="1787292"/>
                  </a:lnTo>
                  <a:lnTo>
                    <a:pt x="0" y="1553722"/>
                  </a:lnTo>
                  <a:lnTo>
                    <a:pt x="0" y="1030205"/>
                  </a:lnTo>
                  <a:lnTo>
                    <a:pt x="0" y="885826"/>
                  </a:lnTo>
                  <a:lnTo>
                    <a:pt x="0" y="319047"/>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4">
              <a:extLst>
                <a:ext uri="{FF2B5EF4-FFF2-40B4-BE49-F238E27FC236}">
                  <a16:creationId xmlns:a16="http://schemas.microsoft.com/office/drawing/2014/main" id="{7A502461-DBD9-4B84-92C9-8D95C948D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45450"/>
              <a:ext cx="12192000" cy="3012550"/>
            </a:xfrm>
            <a:custGeom>
              <a:avLst/>
              <a:gdLst>
                <a:gd name="connsiteX0" fmla="*/ 619389 w 12192000"/>
                <a:gd name="connsiteY0" fmla="*/ 0 h 3012550"/>
                <a:gd name="connsiteX1" fmla="*/ 687652 w 12192000"/>
                <a:gd name="connsiteY1" fmla="*/ 3175 h 3012550"/>
                <a:gd name="connsiteX2" fmla="*/ 747977 w 12192000"/>
                <a:gd name="connsiteY2" fmla="*/ 9525 h 3012550"/>
                <a:gd name="connsiteX3" fmla="*/ 800364 w 12192000"/>
                <a:gd name="connsiteY3" fmla="*/ 20637 h 3012550"/>
                <a:gd name="connsiteX4" fmla="*/ 846402 w 12192000"/>
                <a:gd name="connsiteY4" fmla="*/ 36512 h 3012550"/>
                <a:gd name="connsiteX5" fmla="*/ 887677 w 12192000"/>
                <a:gd name="connsiteY5" fmla="*/ 52387 h 3012550"/>
                <a:gd name="connsiteX6" fmla="*/ 924189 w 12192000"/>
                <a:gd name="connsiteY6" fmla="*/ 68262 h 3012550"/>
                <a:gd name="connsiteX7" fmla="*/ 962289 w 12192000"/>
                <a:gd name="connsiteY7" fmla="*/ 87312 h 3012550"/>
                <a:gd name="connsiteX8" fmla="*/ 1000389 w 12192000"/>
                <a:gd name="connsiteY8" fmla="*/ 106362 h 3012550"/>
                <a:gd name="connsiteX9" fmla="*/ 1036902 w 12192000"/>
                <a:gd name="connsiteY9" fmla="*/ 125412 h 3012550"/>
                <a:gd name="connsiteX10" fmla="*/ 1078177 w 12192000"/>
                <a:gd name="connsiteY10" fmla="*/ 141287 h 3012550"/>
                <a:gd name="connsiteX11" fmla="*/ 1124214 w 12192000"/>
                <a:gd name="connsiteY11" fmla="*/ 155575 h 3012550"/>
                <a:gd name="connsiteX12" fmla="*/ 1176602 w 12192000"/>
                <a:gd name="connsiteY12" fmla="*/ 166687 h 3012550"/>
                <a:gd name="connsiteX13" fmla="*/ 1236927 w 12192000"/>
                <a:gd name="connsiteY13" fmla="*/ 174625 h 3012550"/>
                <a:gd name="connsiteX14" fmla="*/ 1305189 w 12192000"/>
                <a:gd name="connsiteY14" fmla="*/ 176212 h 3012550"/>
                <a:gd name="connsiteX15" fmla="*/ 1373452 w 12192000"/>
                <a:gd name="connsiteY15" fmla="*/ 174625 h 3012550"/>
                <a:gd name="connsiteX16" fmla="*/ 1433777 w 12192000"/>
                <a:gd name="connsiteY16" fmla="*/ 166687 h 3012550"/>
                <a:gd name="connsiteX17" fmla="*/ 1486164 w 12192000"/>
                <a:gd name="connsiteY17" fmla="*/ 155575 h 3012550"/>
                <a:gd name="connsiteX18" fmla="*/ 1532202 w 12192000"/>
                <a:gd name="connsiteY18" fmla="*/ 141287 h 3012550"/>
                <a:gd name="connsiteX19" fmla="*/ 1573477 w 12192000"/>
                <a:gd name="connsiteY19" fmla="*/ 125412 h 3012550"/>
                <a:gd name="connsiteX20" fmla="*/ 1609989 w 12192000"/>
                <a:gd name="connsiteY20" fmla="*/ 106362 h 3012550"/>
                <a:gd name="connsiteX21" fmla="*/ 1648089 w 12192000"/>
                <a:gd name="connsiteY21" fmla="*/ 87312 h 3012550"/>
                <a:gd name="connsiteX22" fmla="*/ 1686189 w 12192000"/>
                <a:gd name="connsiteY22" fmla="*/ 68262 h 3012550"/>
                <a:gd name="connsiteX23" fmla="*/ 1722702 w 12192000"/>
                <a:gd name="connsiteY23" fmla="*/ 52387 h 3012550"/>
                <a:gd name="connsiteX24" fmla="*/ 1763977 w 12192000"/>
                <a:gd name="connsiteY24" fmla="*/ 36512 h 3012550"/>
                <a:gd name="connsiteX25" fmla="*/ 1810014 w 12192000"/>
                <a:gd name="connsiteY25" fmla="*/ 20637 h 3012550"/>
                <a:gd name="connsiteX26" fmla="*/ 1862402 w 12192000"/>
                <a:gd name="connsiteY26" fmla="*/ 9525 h 3012550"/>
                <a:gd name="connsiteX27" fmla="*/ 1922727 w 12192000"/>
                <a:gd name="connsiteY27" fmla="*/ 3175 h 3012550"/>
                <a:gd name="connsiteX28" fmla="*/ 1990989 w 12192000"/>
                <a:gd name="connsiteY28" fmla="*/ 0 h 3012550"/>
                <a:gd name="connsiteX29" fmla="*/ 2059252 w 12192000"/>
                <a:gd name="connsiteY29" fmla="*/ 3175 h 3012550"/>
                <a:gd name="connsiteX30" fmla="*/ 2119577 w 12192000"/>
                <a:gd name="connsiteY30" fmla="*/ 9525 h 3012550"/>
                <a:gd name="connsiteX31" fmla="*/ 2171964 w 12192000"/>
                <a:gd name="connsiteY31" fmla="*/ 20637 h 3012550"/>
                <a:gd name="connsiteX32" fmla="*/ 2218002 w 12192000"/>
                <a:gd name="connsiteY32" fmla="*/ 36512 h 3012550"/>
                <a:gd name="connsiteX33" fmla="*/ 2259277 w 12192000"/>
                <a:gd name="connsiteY33" fmla="*/ 52387 h 3012550"/>
                <a:gd name="connsiteX34" fmla="*/ 2295789 w 12192000"/>
                <a:gd name="connsiteY34" fmla="*/ 68262 h 3012550"/>
                <a:gd name="connsiteX35" fmla="*/ 2333889 w 12192000"/>
                <a:gd name="connsiteY35" fmla="*/ 87312 h 3012550"/>
                <a:gd name="connsiteX36" fmla="*/ 2371989 w 12192000"/>
                <a:gd name="connsiteY36" fmla="*/ 106362 h 3012550"/>
                <a:gd name="connsiteX37" fmla="*/ 2408502 w 12192000"/>
                <a:gd name="connsiteY37" fmla="*/ 125412 h 3012550"/>
                <a:gd name="connsiteX38" fmla="*/ 2449777 w 12192000"/>
                <a:gd name="connsiteY38" fmla="*/ 141287 h 3012550"/>
                <a:gd name="connsiteX39" fmla="*/ 2495814 w 12192000"/>
                <a:gd name="connsiteY39" fmla="*/ 155575 h 3012550"/>
                <a:gd name="connsiteX40" fmla="*/ 2548202 w 12192000"/>
                <a:gd name="connsiteY40" fmla="*/ 166687 h 3012550"/>
                <a:gd name="connsiteX41" fmla="*/ 2608527 w 12192000"/>
                <a:gd name="connsiteY41" fmla="*/ 174625 h 3012550"/>
                <a:gd name="connsiteX42" fmla="*/ 2676789 w 12192000"/>
                <a:gd name="connsiteY42" fmla="*/ 176212 h 3012550"/>
                <a:gd name="connsiteX43" fmla="*/ 2745052 w 12192000"/>
                <a:gd name="connsiteY43" fmla="*/ 174625 h 3012550"/>
                <a:gd name="connsiteX44" fmla="*/ 2805377 w 12192000"/>
                <a:gd name="connsiteY44" fmla="*/ 166687 h 3012550"/>
                <a:gd name="connsiteX45" fmla="*/ 2857764 w 12192000"/>
                <a:gd name="connsiteY45" fmla="*/ 155575 h 3012550"/>
                <a:gd name="connsiteX46" fmla="*/ 2903802 w 12192000"/>
                <a:gd name="connsiteY46" fmla="*/ 141287 h 3012550"/>
                <a:gd name="connsiteX47" fmla="*/ 2945077 w 12192000"/>
                <a:gd name="connsiteY47" fmla="*/ 125412 h 3012550"/>
                <a:gd name="connsiteX48" fmla="*/ 2981589 w 12192000"/>
                <a:gd name="connsiteY48" fmla="*/ 106362 h 3012550"/>
                <a:gd name="connsiteX49" fmla="*/ 3019689 w 12192000"/>
                <a:gd name="connsiteY49" fmla="*/ 87312 h 3012550"/>
                <a:gd name="connsiteX50" fmla="*/ 3057789 w 12192000"/>
                <a:gd name="connsiteY50" fmla="*/ 68262 h 3012550"/>
                <a:gd name="connsiteX51" fmla="*/ 3094302 w 12192000"/>
                <a:gd name="connsiteY51" fmla="*/ 52387 h 3012550"/>
                <a:gd name="connsiteX52" fmla="*/ 3135577 w 12192000"/>
                <a:gd name="connsiteY52" fmla="*/ 36512 h 3012550"/>
                <a:gd name="connsiteX53" fmla="*/ 3181614 w 12192000"/>
                <a:gd name="connsiteY53" fmla="*/ 20637 h 3012550"/>
                <a:gd name="connsiteX54" fmla="*/ 3234002 w 12192000"/>
                <a:gd name="connsiteY54" fmla="*/ 9525 h 3012550"/>
                <a:gd name="connsiteX55" fmla="*/ 3294327 w 12192000"/>
                <a:gd name="connsiteY55" fmla="*/ 3175 h 3012550"/>
                <a:gd name="connsiteX56" fmla="*/ 3361002 w 12192000"/>
                <a:gd name="connsiteY56" fmla="*/ 0 h 3012550"/>
                <a:gd name="connsiteX57" fmla="*/ 3430852 w 12192000"/>
                <a:gd name="connsiteY57" fmla="*/ 3175 h 3012550"/>
                <a:gd name="connsiteX58" fmla="*/ 3491177 w 12192000"/>
                <a:gd name="connsiteY58" fmla="*/ 9525 h 3012550"/>
                <a:gd name="connsiteX59" fmla="*/ 3543564 w 12192000"/>
                <a:gd name="connsiteY59" fmla="*/ 20637 h 3012550"/>
                <a:gd name="connsiteX60" fmla="*/ 3589602 w 12192000"/>
                <a:gd name="connsiteY60" fmla="*/ 36512 h 3012550"/>
                <a:gd name="connsiteX61" fmla="*/ 3630877 w 12192000"/>
                <a:gd name="connsiteY61" fmla="*/ 52387 h 3012550"/>
                <a:gd name="connsiteX62" fmla="*/ 3667389 w 12192000"/>
                <a:gd name="connsiteY62" fmla="*/ 68262 h 3012550"/>
                <a:gd name="connsiteX63" fmla="*/ 3705489 w 12192000"/>
                <a:gd name="connsiteY63" fmla="*/ 87312 h 3012550"/>
                <a:gd name="connsiteX64" fmla="*/ 3743589 w 12192000"/>
                <a:gd name="connsiteY64" fmla="*/ 106362 h 3012550"/>
                <a:gd name="connsiteX65" fmla="*/ 3780102 w 12192000"/>
                <a:gd name="connsiteY65" fmla="*/ 125412 h 3012550"/>
                <a:gd name="connsiteX66" fmla="*/ 3821377 w 12192000"/>
                <a:gd name="connsiteY66" fmla="*/ 141287 h 3012550"/>
                <a:gd name="connsiteX67" fmla="*/ 3867414 w 12192000"/>
                <a:gd name="connsiteY67" fmla="*/ 155575 h 3012550"/>
                <a:gd name="connsiteX68" fmla="*/ 3919802 w 12192000"/>
                <a:gd name="connsiteY68" fmla="*/ 166687 h 3012550"/>
                <a:gd name="connsiteX69" fmla="*/ 3980127 w 12192000"/>
                <a:gd name="connsiteY69" fmla="*/ 174625 h 3012550"/>
                <a:gd name="connsiteX70" fmla="*/ 4048389 w 12192000"/>
                <a:gd name="connsiteY70" fmla="*/ 176212 h 3012550"/>
                <a:gd name="connsiteX71" fmla="*/ 4116652 w 12192000"/>
                <a:gd name="connsiteY71" fmla="*/ 174625 h 3012550"/>
                <a:gd name="connsiteX72" fmla="*/ 4176977 w 12192000"/>
                <a:gd name="connsiteY72" fmla="*/ 166687 h 3012550"/>
                <a:gd name="connsiteX73" fmla="*/ 4229364 w 12192000"/>
                <a:gd name="connsiteY73" fmla="*/ 155575 h 3012550"/>
                <a:gd name="connsiteX74" fmla="*/ 4275402 w 12192000"/>
                <a:gd name="connsiteY74" fmla="*/ 141287 h 3012550"/>
                <a:gd name="connsiteX75" fmla="*/ 4316677 w 12192000"/>
                <a:gd name="connsiteY75" fmla="*/ 125412 h 3012550"/>
                <a:gd name="connsiteX76" fmla="*/ 4353189 w 12192000"/>
                <a:gd name="connsiteY76" fmla="*/ 106362 h 3012550"/>
                <a:gd name="connsiteX77" fmla="*/ 4429389 w 12192000"/>
                <a:gd name="connsiteY77" fmla="*/ 68262 h 3012550"/>
                <a:gd name="connsiteX78" fmla="*/ 4465902 w 12192000"/>
                <a:gd name="connsiteY78" fmla="*/ 52387 h 3012550"/>
                <a:gd name="connsiteX79" fmla="*/ 4507177 w 12192000"/>
                <a:gd name="connsiteY79" fmla="*/ 36512 h 3012550"/>
                <a:gd name="connsiteX80" fmla="*/ 4553215 w 12192000"/>
                <a:gd name="connsiteY80" fmla="*/ 20637 h 3012550"/>
                <a:gd name="connsiteX81" fmla="*/ 4605602 w 12192000"/>
                <a:gd name="connsiteY81" fmla="*/ 9525 h 3012550"/>
                <a:gd name="connsiteX82" fmla="*/ 4665928 w 12192000"/>
                <a:gd name="connsiteY82" fmla="*/ 3175 h 3012550"/>
                <a:gd name="connsiteX83" fmla="*/ 4734189 w 12192000"/>
                <a:gd name="connsiteY83" fmla="*/ 0 h 3012550"/>
                <a:gd name="connsiteX84" fmla="*/ 4802453 w 12192000"/>
                <a:gd name="connsiteY84" fmla="*/ 3175 h 3012550"/>
                <a:gd name="connsiteX85" fmla="*/ 4862777 w 12192000"/>
                <a:gd name="connsiteY85" fmla="*/ 9525 h 3012550"/>
                <a:gd name="connsiteX86" fmla="*/ 4915165 w 12192000"/>
                <a:gd name="connsiteY86" fmla="*/ 20637 h 3012550"/>
                <a:gd name="connsiteX87" fmla="*/ 4961201 w 12192000"/>
                <a:gd name="connsiteY87" fmla="*/ 36512 h 3012550"/>
                <a:gd name="connsiteX88" fmla="*/ 5002477 w 12192000"/>
                <a:gd name="connsiteY88" fmla="*/ 52387 h 3012550"/>
                <a:gd name="connsiteX89" fmla="*/ 5038989 w 12192000"/>
                <a:gd name="connsiteY89" fmla="*/ 68262 h 3012550"/>
                <a:gd name="connsiteX90" fmla="*/ 5077090 w 12192000"/>
                <a:gd name="connsiteY90" fmla="*/ 87312 h 3012550"/>
                <a:gd name="connsiteX91" fmla="*/ 5115189 w 12192000"/>
                <a:gd name="connsiteY91" fmla="*/ 106362 h 3012550"/>
                <a:gd name="connsiteX92" fmla="*/ 5151701 w 12192000"/>
                <a:gd name="connsiteY92" fmla="*/ 125412 h 3012550"/>
                <a:gd name="connsiteX93" fmla="*/ 5192977 w 12192000"/>
                <a:gd name="connsiteY93" fmla="*/ 141287 h 3012550"/>
                <a:gd name="connsiteX94" fmla="*/ 5239014 w 12192000"/>
                <a:gd name="connsiteY94" fmla="*/ 155575 h 3012550"/>
                <a:gd name="connsiteX95" fmla="*/ 5291401 w 12192000"/>
                <a:gd name="connsiteY95" fmla="*/ 166687 h 3012550"/>
                <a:gd name="connsiteX96" fmla="*/ 5351727 w 12192000"/>
                <a:gd name="connsiteY96" fmla="*/ 174625 h 3012550"/>
                <a:gd name="connsiteX97" fmla="*/ 5410199 w 12192000"/>
                <a:gd name="connsiteY97" fmla="*/ 175985 h 3012550"/>
                <a:gd name="connsiteX98" fmla="*/ 5468671 w 12192000"/>
                <a:gd name="connsiteY98" fmla="*/ 174625 h 3012550"/>
                <a:gd name="connsiteX99" fmla="*/ 5528996 w 12192000"/>
                <a:gd name="connsiteY99" fmla="*/ 166687 h 3012550"/>
                <a:gd name="connsiteX100" fmla="*/ 5581383 w 12192000"/>
                <a:gd name="connsiteY100" fmla="*/ 155575 h 3012550"/>
                <a:gd name="connsiteX101" fmla="*/ 5627421 w 12192000"/>
                <a:gd name="connsiteY101" fmla="*/ 141287 h 3012550"/>
                <a:gd name="connsiteX102" fmla="*/ 5668696 w 12192000"/>
                <a:gd name="connsiteY102" fmla="*/ 125412 h 3012550"/>
                <a:gd name="connsiteX103" fmla="*/ 5705209 w 12192000"/>
                <a:gd name="connsiteY103" fmla="*/ 106362 h 3012550"/>
                <a:gd name="connsiteX104" fmla="*/ 5743308 w 12192000"/>
                <a:gd name="connsiteY104" fmla="*/ 87312 h 3012550"/>
                <a:gd name="connsiteX105" fmla="*/ 5781408 w 12192000"/>
                <a:gd name="connsiteY105" fmla="*/ 68262 h 3012550"/>
                <a:gd name="connsiteX106" fmla="*/ 5817921 w 12192000"/>
                <a:gd name="connsiteY106" fmla="*/ 52387 h 3012550"/>
                <a:gd name="connsiteX107" fmla="*/ 5859196 w 12192000"/>
                <a:gd name="connsiteY107" fmla="*/ 36512 h 3012550"/>
                <a:gd name="connsiteX108" fmla="*/ 5905234 w 12192000"/>
                <a:gd name="connsiteY108" fmla="*/ 20637 h 3012550"/>
                <a:gd name="connsiteX109" fmla="*/ 5957621 w 12192000"/>
                <a:gd name="connsiteY109" fmla="*/ 9525 h 3012550"/>
                <a:gd name="connsiteX110" fmla="*/ 6017947 w 12192000"/>
                <a:gd name="connsiteY110" fmla="*/ 3175 h 3012550"/>
                <a:gd name="connsiteX111" fmla="*/ 6086209 w 12192000"/>
                <a:gd name="connsiteY111" fmla="*/ 0 h 3012550"/>
                <a:gd name="connsiteX112" fmla="*/ 6095999 w 12192000"/>
                <a:gd name="connsiteY112" fmla="*/ 455 h 3012550"/>
                <a:gd name="connsiteX113" fmla="*/ 6105789 w 12192000"/>
                <a:gd name="connsiteY113" fmla="*/ 0 h 3012550"/>
                <a:gd name="connsiteX114" fmla="*/ 6174052 w 12192000"/>
                <a:gd name="connsiteY114" fmla="*/ 3175 h 3012550"/>
                <a:gd name="connsiteX115" fmla="*/ 6234377 w 12192000"/>
                <a:gd name="connsiteY115" fmla="*/ 9525 h 3012550"/>
                <a:gd name="connsiteX116" fmla="*/ 6286764 w 12192000"/>
                <a:gd name="connsiteY116" fmla="*/ 20637 h 3012550"/>
                <a:gd name="connsiteX117" fmla="*/ 6332802 w 12192000"/>
                <a:gd name="connsiteY117" fmla="*/ 36512 h 3012550"/>
                <a:gd name="connsiteX118" fmla="*/ 6374077 w 12192000"/>
                <a:gd name="connsiteY118" fmla="*/ 52387 h 3012550"/>
                <a:gd name="connsiteX119" fmla="*/ 6410589 w 12192000"/>
                <a:gd name="connsiteY119" fmla="*/ 68262 h 3012550"/>
                <a:gd name="connsiteX120" fmla="*/ 6448689 w 12192000"/>
                <a:gd name="connsiteY120" fmla="*/ 87312 h 3012550"/>
                <a:gd name="connsiteX121" fmla="*/ 6486789 w 12192000"/>
                <a:gd name="connsiteY121" fmla="*/ 106362 h 3012550"/>
                <a:gd name="connsiteX122" fmla="*/ 6523302 w 12192000"/>
                <a:gd name="connsiteY122" fmla="*/ 125412 h 3012550"/>
                <a:gd name="connsiteX123" fmla="*/ 6564577 w 12192000"/>
                <a:gd name="connsiteY123" fmla="*/ 141287 h 3012550"/>
                <a:gd name="connsiteX124" fmla="*/ 6610614 w 12192000"/>
                <a:gd name="connsiteY124" fmla="*/ 155575 h 3012550"/>
                <a:gd name="connsiteX125" fmla="*/ 6663002 w 12192000"/>
                <a:gd name="connsiteY125" fmla="*/ 166687 h 3012550"/>
                <a:gd name="connsiteX126" fmla="*/ 6723327 w 12192000"/>
                <a:gd name="connsiteY126" fmla="*/ 174625 h 3012550"/>
                <a:gd name="connsiteX127" fmla="*/ 6781799 w 12192000"/>
                <a:gd name="connsiteY127" fmla="*/ 175985 h 3012550"/>
                <a:gd name="connsiteX128" fmla="*/ 6840271 w 12192000"/>
                <a:gd name="connsiteY128" fmla="*/ 174625 h 3012550"/>
                <a:gd name="connsiteX129" fmla="*/ 6900596 w 12192000"/>
                <a:gd name="connsiteY129" fmla="*/ 166687 h 3012550"/>
                <a:gd name="connsiteX130" fmla="*/ 6952983 w 12192000"/>
                <a:gd name="connsiteY130" fmla="*/ 155575 h 3012550"/>
                <a:gd name="connsiteX131" fmla="*/ 6999021 w 12192000"/>
                <a:gd name="connsiteY131" fmla="*/ 141287 h 3012550"/>
                <a:gd name="connsiteX132" fmla="*/ 7040296 w 12192000"/>
                <a:gd name="connsiteY132" fmla="*/ 125412 h 3012550"/>
                <a:gd name="connsiteX133" fmla="*/ 7076808 w 12192000"/>
                <a:gd name="connsiteY133" fmla="*/ 106362 h 3012550"/>
                <a:gd name="connsiteX134" fmla="*/ 7114908 w 12192000"/>
                <a:gd name="connsiteY134" fmla="*/ 87312 h 3012550"/>
                <a:gd name="connsiteX135" fmla="*/ 7153008 w 12192000"/>
                <a:gd name="connsiteY135" fmla="*/ 68262 h 3012550"/>
                <a:gd name="connsiteX136" fmla="*/ 7189521 w 12192000"/>
                <a:gd name="connsiteY136" fmla="*/ 52387 h 3012550"/>
                <a:gd name="connsiteX137" fmla="*/ 7230796 w 12192000"/>
                <a:gd name="connsiteY137" fmla="*/ 36512 h 3012550"/>
                <a:gd name="connsiteX138" fmla="*/ 7276833 w 12192000"/>
                <a:gd name="connsiteY138" fmla="*/ 20637 h 3012550"/>
                <a:gd name="connsiteX139" fmla="*/ 7329221 w 12192000"/>
                <a:gd name="connsiteY139" fmla="*/ 9525 h 3012550"/>
                <a:gd name="connsiteX140" fmla="*/ 7389546 w 12192000"/>
                <a:gd name="connsiteY140" fmla="*/ 3175 h 3012550"/>
                <a:gd name="connsiteX141" fmla="*/ 7457808 w 12192000"/>
                <a:gd name="connsiteY141" fmla="*/ 0 h 3012550"/>
                <a:gd name="connsiteX142" fmla="*/ 7526071 w 12192000"/>
                <a:gd name="connsiteY142" fmla="*/ 3175 h 3012550"/>
                <a:gd name="connsiteX143" fmla="*/ 7586396 w 12192000"/>
                <a:gd name="connsiteY143" fmla="*/ 9525 h 3012550"/>
                <a:gd name="connsiteX144" fmla="*/ 7638783 w 12192000"/>
                <a:gd name="connsiteY144" fmla="*/ 20637 h 3012550"/>
                <a:gd name="connsiteX145" fmla="*/ 7684821 w 12192000"/>
                <a:gd name="connsiteY145" fmla="*/ 36512 h 3012550"/>
                <a:gd name="connsiteX146" fmla="*/ 7726096 w 12192000"/>
                <a:gd name="connsiteY146" fmla="*/ 52387 h 3012550"/>
                <a:gd name="connsiteX147" fmla="*/ 7762608 w 12192000"/>
                <a:gd name="connsiteY147" fmla="*/ 68262 h 3012550"/>
                <a:gd name="connsiteX148" fmla="*/ 7800708 w 12192000"/>
                <a:gd name="connsiteY148" fmla="*/ 87312 h 3012550"/>
                <a:gd name="connsiteX149" fmla="*/ 7838808 w 12192000"/>
                <a:gd name="connsiteY149" fmla="*/ 106362 h 3012550"/>
                <a:gd name="connsiteX150" fmla="*/ 7875321 w 12192000"/>
                <a:gd name="connsiteY150" fmla="*/ 125412 h 3012550"/>
                <a:gd name="connsiteX151" fmla="*/ 7916596 w 12192000"/>
                <a:gd name="connsiteY151" fmla="*/ 141287 h 3012550"/>
                <a:gd name="connsiteX152" fmla="*/ 7962633 w 12192000"/>
                <a:gd name="connsiteY152" fmla="*/ 155575 h 3012550"/>
                <a:gd name="connsiteX153" fmla="*/ 8015021 w 12192000"/>
                <a:gd name="connsiteY153" fmla="*/ 166687 h 3012550"/>
                <a:gd name="connsiteX154" fmla="*/ 8075346 w 12192000"/>
                <a:gd name="connsiteY154" fmla="*/ 174625 h 3012550"/>
                <a:gd name="connsiteX155" fmla="*/ 8143608 w 12192000"/>
                <a:gd name="connsiteY155" fmla="*/ 176212 h 3012550"/>
                <a:gd name="connsiteX156" fmla="*/ 8211871 w 12192000"/>
                <a:gd name="connsiteY156" fmla="*/ 174625 h 3012550"/>
                <a:gd name="connsiteX157" fmla="*/ 8272196 w 12192000"/>
                <a:gd name="connsiteY157" fmla="*/ 166687 h 3012550"/>
                <a:gd name="connsiteX158" fmla="*/ 8324583 w 12192000"/>
                <a:gd name="connsiteY158" fmla="*/ 155575 h 3012550"/>
                <a:gd name="connsiteX159" fmla="*/ 8370621 w 12192000"/>
                <a:gd name="connsiteY159" fmla="*/ 141287 h 3012550"/>
                <a:gd name="connsiteX160" fmla="*/ 8411896 w 12192000"/>
                <a:gd name="connsiteY160" fmla="*/ 125412 h 3012550"/>
                <a:gd name="connsiteX161" fmla="*/ 8448408 w 12192000"/>
                <a:gd name="connsiteY161" fmla="*/ 106362 h 3012550"/>
                <a:gd name="connsiteX162" fmla="*/ 8486508 w 12192000"/>
                <a:gd name="connsiteY162" fmla="*/ 87312 h 3012550"/>
                <a:gd name="connsiteX163" fmla="*/ 8524608 w 12192000"/>
                <a:gd name="connsiteY163" fmla="*/ 68262 h 3012550"/>
                <a:gd name="connsiteX164" fmla="*/ 8561120 w 12192000"/>
                <a:gd name="connsiteY164" fmla="*/ 52387 h 3012550"/>
                <a:gd name="connsiteX165" fmla="*/ 8602396 w 12192000"/>
                <a:gd name="connsiteY165" fmla="*/ 36512 h 3012550"/>
                <a:gd name="connsiteX166" fmla="*/ 8648432 w 12192000"/>
                <a:gd name="connsiteY166" fmla="*/ 20637 h 3012550"/>
                <a:gd name="connsiteX167" fmla="*/ 8700820 w 12192000"/>
                <a:gd name="connsiteY167" fmla="*/ 9525 h 3012550"/>
                <a:gd name="connsiteX168" fmla="*/ 8761146 w 12192000"/>
                <a:gd name="connsiteY168" fmla="*/ 3175 h 3012550"/>
                <a:gd name="connsiteX169" fmla="*/ 8827820 w 12192000"/>
                <a:gd name="connsiteY169" fmla="*/ 0 h 3012550"/>
                <a:gd name="connsiteX170" fmla="*/ 8897670 w 12192000"/>
                <a:gd name="connsiteY170" fmla="*/ 3175 h 3012550"/>
                <a:gd name="connsiteX171" fmla="*/ 8957996 w 12192000"/>
                <a:gd name="connsiteY171" fmla="*/ 9525 h 3012550"/>
                <a:gd name="connsiteX172" fmla="*/ 9010382 w 12192000"/>
                <a:gd name="connsiteY172" fmla="*/ 20637 h 3012550"/>
                <a:gd name="connsiteX173" fmla="*/ 9056420 w 12192000"/>
                <a:gd name="connsiteY173" fmla="*/ 36512 h 3012550"/>
                <a:gd name="connsiteX174" fmla="*/ 9097696 w 12192000"/>
                <a:gd name="connsiteY174" fmla="*/ 52387 h 3012550"/>
                <a:gd name="connsiteX175" fmla="*/ 9134208 w 12192000"/>
                <a:gd name="connsiteY175" fmla="*/ 68262 h 3012550"/>
                <a:gd name="connsiteX176" fmla="*/ 9172308 w 12192000"/>
                <a:gd name="connsiteY176" fmla="*/ 87312 h 3012550"/>
                <a:gd name="connsiteX177" fmla="*/ 9210408 w 12192000"/>
                <a:gd name="connsiteY177" fmla="*/ 106362 h 3012550"/>
                <a:gd name="connsiteX178" fmla="*/ 9246920 w 12192000"/>
                <a:gd name="connsiteY178" fmla="*/ 125412 h 3012550"/>
                <a:gd name="connsiteX179" fmla="*/ 9288196 w 12192000"/>
                <a:gd name="connsiteY179" fmla="*/ 141287 h 3012550"/>
                <a:gd name="connsiteX180" fmla="*/ 9334232 w 12192000"/>
                <a:gd name="connsiteY180" fmla="*/ 155575 h 3012550"/>
                <a:gd name="connsiteX181" fmla="*/ 9386620 w 12192000"/>
                <a:gd name="connsiteY181" fmla="*/ 166687 h 3012550"/>
                <a:gd name="connsiteX182" fmla="*/ 9446946 w 12192000"/>
                <a:gd name="connsiteY182" fmla="*/ 174625 h 3012550"/>
                <a:gd name="connsiteX183" fmla="*/ 9515208 w 12192000"/>
                <a:gd name="connsiteY183" fmla="*/ 176212 h 3012550"/>
                <a:gd name="connsiteX184" fmla="*/ 9583470 w 12192000"/>
                <a:gd name="connsiteY184" fmla="*/ 174625 h 3012550"/>
                <a:gd name="connsiteX185" fmla="*/ 9643796 w 12192000"/>
                <a:gd name="connsiteY185" fmla="*/ 166687 h 3012550"/>
                <a:gd name="connsiteX186" fmla="*/ 9696182 w 12192000"/>
                <a:gd name="connsiteY186" fmla="*/ 155575 h 3012550"/>
                <a:gd name="connsiteX187" fmla="*/ 9742220 w 12192000"/>
                <a:gd name="connsiteY187" fmla="*/ 141287 h 3012550"/>
                <a:gd name="connsiteX188" fmla="*/ 9783496 w 12192000"/>
                <a:gd name="connsiteY188" fmla="*/ 125412 h 3012550"/>
                <a:gd name="connsiteX189" fmla="*/ 9820008 w 12192000"/>
                <a:gd name="connsiteY189" fmla="*/ 106362 h 3012550"/>
                <a:gd name="connsiteX190" fmla="*/ 9896208 w 12192000"/>
                <a:gd name="connsiteY190" fmla="*/ 68262 h 3012550"/>
                <a:gd name="connsiteX191" fmla="*/ 9932720 w 12192000"/>
                <a:gd name="connsiteY191" fmla="*/ 52387 h 3012550"/>
                <a:gd name="connsiteX192" fmla="*/ 9973996 w 12192000"/>
                <a:gd name="connsiteY192" fmla="*/ 36512 h 3012550"/>
                <a:gd name="connsiteX193" fmla="*/ 10020032 w 12192000"/>
                <a:gd name="connsiteY193" fmla="*/ 20637 h 3012550"/>
                <a:gd name="connsiteX194" fmla="*/ 10072420 w 12192000"/>
                <a:gd name="connsiteY194" fmla="*/ 9525 h 3012550"/>
                <a:gd name="connsiteX195" fmla="*/ 10132746 w 12192000"/>
                <a:gd name="connsiteY195" fmla="*/ 3175 h 3012550"/>
                <a:gd name="connsiteX196" fmla="*/ 10201008 w 12192000"/>
                <a:gd name="connsiteY196" fmla="*/ 0 h 3012550"/>
                <a:gd name="connsiteX197" fmla="*/ 10269270 w 12192000"/>
                <a:gd name="connsiteY197" fmla="*/ 3175 h 3012550"/>
                <a:gd name="connsiteX198" fmla="*/ 10329596 w 12192000"/>
                <a:gd name="connsiteY198" fmla="*/ 9525 h 3012550"/>
                <a:gd name="connsiteX199" fmla="*/ 10381982 w 12192000"/>
                <a:gd name="connsiteY199" fmla="*/ 20637 h 3012550"/>
                <a:gd name="connsiteX200" fmla="*/ 10428020 w 12192000"/>
                <a:gd name="connsiteY200" fmla="*/ 36512 h 3012550"/>
                <a:gd name="connsiteX201" fmla="*/ 10469296 w 12192000"/>
                <a:gd name="connsiteY201" fmla="*/ 52387 h 3012550"/>
                <a:gd name="connsiteX202" fmla="*/ 10505808 w 12192000"/>
                <a:gd name="connsiteY202" fmla="*/ 68262 h 3012550"/>
                <a:gd name="connsiteX203" fmla="*/ 10543908 w 12192000"/>
                <a:gd name="connsiteY203" fmla="*/ 87312 h 3012550"/>
                <a:gd name="connsiteX204" fmla="*/ 10582008 w 12192000"/>
                <a:gd name="connsiteY204" fmla="*/ 106362 h 3012550"/>
                <a:gd name="connsiteX205" fmla="*/ 10618520 w 12192000"/>
                <a:gd name="connsiteY205" fmla="*/ 125412 h 3012550"/>
                <a:gd name="connsiteX206" fmla="*/ 10659796 w 12192000"/>
                <a:gd name="connsiteY206" fmla="*/ 141287 h 3012550"/>
                <a:gd name="connsiteX207" fmla="*/ 10705832 w 12192000"/>
                <a:gd name="connsiteY207" fmla="*/ 155575 h 3012550"/>
                <a:gd name="connsiteX208" fmla="*/ 10758220 w 12192000"/>
                <a:gd name="connsiteY208" fmla="*/ 166687 h 3012550"/>
                <a:gd name="connsiteX209" fmla="*/ 10818546 w 12192000"/>
                <a:gd name="connsiteY209" fmla="*/ 174625 h 3012550"/>
                <a:gd name="connsiteX210" fmla="*/ 10886808 w 12192000"/>
                <a:gd name="connsiteY210" fmla="*/ 176212 h 3012550"/>
                <a:gd name="connsiteX211" fmla="*/ 10955070 w 12192000"/>
                <a:gd name="connsiteY211" fmla="*/ 174625 h 3012550"/>
                <a:gd name="connsiteX212" fmla="*/ 11015396 w 12192000"/>
                <a:gd name="connsiteY212" fmla="*/ 166687 h 3012550"/>
                <a:gd name="connsiteX213" fmla="*/ 11067782 w 12192000"/>
                <a:gd name="connsiteY213" fmla="*/ 155575 h 3012550"/>
                <a:gd name="connsiteX214" fmla="*/ 11113820 w 12192000"/>
                <a:gd name="connsiteY214" fmla="*/ 141287 h 3012550"/>
                <a:gd name="connsiteX215" fmla="*/ 11155096 w 12192000"/>
                <a:gd name="connsiteY215" fmla="*/ 125412 h 3012550"/>
                <a:gd name="connsiteX216" fmla="*/ 11191608 w 12192000"/>
                <a:gd name="connsiteY216" fmla="*/ 106362 h 3012550"/>
                <a:gd name="connsiteX217" fmla="*/ 11229708 w 12192000"/>
                <a:gd name="connsiteY217" fmla="*/ 87312 h 3012550"/>
                <a:gd name="connsiteX218" fmla="*/ 11267808 w 12192000"/>
                <a:gd name="connsiteY218" fmla="*/ 68262 h 3012550"/>
                <a:gd name="connsiteX219" fmla="*/ 11304320 w 12192000"/>
                <a:gd name="connsiteY219" fmla="*/ 52387 h 3012550"/>
                <a:gd name="connsiteX220" fmla="*/ 11345596 w 12192000"/>
                <a:gd name="connsiteY220" fmla="*/ 36512 h 3012550"/>
                <a:gd name="connsiteX221" fmla="*/ 11391632 w 12192000"/>
                <a:gd name="connsiteY221" fmla="*/ 20637 h 3012550"/>
                <a:gd name="connsiteX222" fmla="*/ 11444020 w 12192000"/>
                <a:gd name="connsiteY222" fmla="*/ 9525 h 3012550"/>
                <a:gd name="connsiteX223" fmla="*/ 11504346 w 12192000"/>
                <a:gd name="connsiteY223" fmla="*/ 3175 h 3012550"/>
                <a:gd name="connsiteX224" fmla="*/ 11572608 w 12192000"/>
                <a:gd name="connsiteY224" fmla="*/ 0 h 3012550"/>
                <a:gd name="connsiteX225" fmla="*/ 11640870 w 12192000"/>
                <a:gd name="connsiteY225" fmla="*/ 3175 h 3012550"/>
                <a:gd name="connsiteX226" fmla="*/ 11701196 w 12192000"/>
                <a:gd name="connsiteY226" fmla="*/ 9525 h 3012550"/>
                <a:gd name="connsiteX227" fmla="*/ 11753582 w 12192000"/>
                <a:gd name="connsiteY227" fmla="*/ 20637 h 3012550"/>
                <a:gd name="connsiteX228" fmla="*/ 11799620 w 12192000"/>
                <a:gd name="connsiteY228" fmla="*/ 36512 h 3012550"/>
                <a:gd name="connsiteX229" fmla="*/ 11840896 w 12192000"/>
                <a:gd name="connsiteY229" fmla="*/ 52387 h 3012550"/>
                <a:gd name="connsiteX230" fmla="*/ 11877408 w 12192000"/>
                <a:gd name="connsiteY230" fmla="*/ 68262 h 3012550"/>
                <a:gd name="connsiteX231" fmla="*/ 11915508 w 12192000"/>
                <a:gd name="connsiteY231" fmla="*/ 87312 h 3012550"/>
                <a:gd name="connsiteX232" fmla="*/ 11953608 w 12192000"/>
                <a:gd name="connsiteY232" fmla="*/ 106362 h 3012550"/>
                <a:gd name="connsiteX233" fmla="*/ 11990120 w 12192000"/>
                <a:gd name="connsiteY233" fmla="*/ 125412 h 3012550"/>
                <a:gd name="connsiteX234" fmla="*/ 12031396 w 12192000"/>
                <a:gd name="connsiteY234" fmla="*/ 141287 h 3012550"/>
                <a:gd name="connsiteX235" fmla="*/ 12077432 w 12192000"/>
                <a:gd name="connsiteY235" fmla="*/ 155575 h 3012550"/>
                <a:gd name="connsiteX236" fmla="*/ 12129820 w 12192000"/>
                <a:gd name="connsiteY236" fmla="*/ 166688 h 3012550"/>
                <a:gd name="connsiteX237" fmla="*/ 12190146 w 12192000"/>
                <a:gd name="connsiteY237" fmla="*/ 174625 h 3012550"/>
                <a:gd name="connsiteX238" fmla="*/ 12192000 w 12192000"/>
                <a:gd name="connsiteY238" fmla="*/ 174668 h 3012550"/>
                <a:gd name="connsiteX239" fmla="*/ 12192000 w 12192000"/>
                <a:gd name="connsiteY239" fmla="*/ 319046 h 3012550"/>
                <a:gd name="connsiteX240" fmla="*/ 12192000 w 12192000"/>
                <a:gd name="connsiteY240" fmla="*/ 319047 h 3012550"/>
                <a:gd name="connsiteX241" fmla="*/ 12192000 w 12192000"/>
                <a:gd name="connsiteY241" fmla="*/ 463425 h 3012550"/>
                <a:gd name="connsiteX242" fmla="*/ 12192000 w 12192000"/>
                <a:gd name="connsiteY242" fmla="*/ 885826 h 3012550"/>
                <a:gd name="connsiteX243" fmla="*/ 12192000 w 12192000"/>
                <a:gd name="connsiteY243" fmla="*/ 1030204 h 3012550"/>
                <a:gd name="connsiteX244" fmla="*/ 12192000 w 12192000"/>
                <a:gd name="connsiteY244" fmla="*/ 1030205 h 3012550"/>
                <a:gd name="connsiteX245" fmla="*/ 12192000 w 12192000"/>
                <a:gd name="connsiteY245" fmla="*/ 1174583 h 3012550"/>
                <a:gd name="connsiteX246" fmla="*/ 12192000 w 12192000"/>
                <a:gd name="connsiteY246" fmla="*/ 1698100 h 3012550"/>
                <a:gd name="connsiteX247" fmla="*/ 12192000 w 12192000"/>
                <a:gd name="connsiteY247" fmla="*/ 1787292 h 3012550"/>
                <a:gd name="connsiteX248" fmla="*/ 12192000 w 12192000"/>
                <a:gd name="connsiteY248" fmla="*/ 1931670 h 3012550"/>
                <a:gd name="connsiteX249" fmla="*/ 12192000 w 12192000"/>
                <a:gd name="connsiteY249" fmla="*/ 1931671 h 3012550"/>
                <a:gd name="connsiteX250" fmla="*/ 12192000 w 12192000"/>
                <a:gd name="connsiteY250" fmla="*/ 2076049 h 3012550"/>
                <a:gd name="connsiteX251" fmla="*/ 12192000 w 12192000"/>
                <a:gd name="connsiteY251" fmla="*/ 3012550 h 3012550"/>
                <a:gd name="connsiteX252" fmla="*/ 12191997 w 12192000"/>
                <a:gd name="connsiteY252" fmla="*/ 3012550 h 3012550"/>
                <a:gd name="connsiteX253" fmla="*/ 1 w 12192000"/>
                <a:gd name="connsiteY253" fmla="*/ 3012550 h 3012550"/>
                <a:gd name="connsiteX254" fmla="*/ 0 w 12192000"/>
                <a:gd name="connsiteY254" fmla="*/ 3012550 h 3012550"/>
                <a:gd name="connsiteX255" fmla="*/ 0 w 12192000"/>
                <a:gd name="connsiteY255" fmla="*/ 2076049 h 3012550"/>
                <a:gd name="connsiteX256" fmla="*/ 0 w 12192000"/>
                <a:gd name="connsiteY256" fmla="*/ 1931671 h 3012550"/>
                <a:gd name="connsiteX257" fmla="*/ 0 w 12192000"/>
                <a:gd name="connsiteY257" fmla="*/ 1931670 h 3012550"/>
                <a:gd name="connsiteX258" fmla="*/ 0 w 12192000"/>
                <a:gd name="connsiteY258" fmla="*/ 1787292 h 3012550"/>
                <a:gd name="connsiteX259" fmla="*/ 0 w 12192000"/>
                <a:gd name="connsiteY259" fmla="*/ 1698100 h 3012550"/>
                <a:gd name="connsiteX260" fmla="*/ 0 w 12192000"/>
                <a:gd name="connsiteY260" fmla="*/ 1174583 h 3012550"/>
                <a:gd name="connsiteX261" fmla="*/ 0 w 12192000"/>
                <a:gd name="connsiteY261" fmla="*/ 1030205 h 3012550"/>
                <a:gd name="connsiteX262" fmla="*/ 0 w 12192000"/>
                <a:gd name="connsiteY262" fmla="*/ 1030204 h 3012550"/>
                <a:gd name="connsiteX263" fmla="*/ 0 w 12192000"/>
                <a:gd name="connsiteY263" fmla="*/ 885826 h 3012550"/>
                <a:gd name="connsiteX264" fmla="*/ 0 w 12192000"/>
                <a:gd name="connsiteY264" fmla="*/ 463425 h 3012550"/>
                <a:gd name="connsiteX265" fmla="*/ 0 w 12192000"/>
                <a:gd name="connsiteY265" fmla="*/ 319047 h 3012550"/>
                <a:gd name="connsiteX266" fmla="*/ 0 w 12192000"/>
                <a:gd name="connsiteY266" fmla="*/ 319046 h 3012550"/>
                <a:gd name="connsiteX267" fmla="*/ 0 w 12192000"/>
                <a:gd name="connsiteY267" fmla="*/ 174668 h 3012550"/>
                <a:gd name="connsiteX268" fmla="*/ 1852 w 12192000"/>
                <a:gd name="connsiteY268" fmla="*/ 174625 h 3012550"/>
                <a:gd name="connsiteX269" fmla="*/ 62177 w 12192000"/>
                <a:gd name="connsiteY269" fmla="*/ 166687 h 3012550"/>
                <a:gd name="connsiteX270" fmla="*/ 114564 w 12192000"/>
                <a:gd name="connsiteY270" fmla="*/ 155575 h 3012550"/>
                <a:gd name="connsiteX271" fmla="*/ 160602 w 12192000"/>
                <a:gd name="connsiteY271" fmla="*/ 141287 h 3012550"/>
                <a:gd name="connsiteX272" fmla="*/ 201877 w 12192000"/>
                <a:gd name="connsiteY272" fmla="*/ 125412 h 3012550"/>
                <a:gd name="connsiteX273" fmla="*/ 238389 w 12192000"/>
                <a:gd name="connsiteY273" fmla="*/ 106362 h 3012550"/>
                <a:gd name="connsiteX274" fmla="*/ 276489 w 12192000"/>
                <a:gd name="connsiteY274" fmla="*/ 87312 h 3012550"/>
                <a:gd name="connsiteX275" fmla="*/ 314589 w 12192000"/>
                <a:gd name="connsiteY275" fmla="*/ 68262 h 3012550"/>
                <a:gd name="connsiteX276" fmla="*/ 351102 w 12192000"/>
                <a:gd name="connsiteY276" fmla="*/ 52387 h 3012550"/>
                <a:gd name="connsiteX277" fmla="*/ 392377 w 12192000"/>
                <a:gd name="connsiteY277" fmla="*/ 36512 h 3012550"/>
                <a:gd name="connsiteX278" fmla="*/ 438414 w 12192000"/>
                <a:gd name="connsiteY278" fmla="*/ 20637 h 3012550"/>
                <a:gd name="connsiteX279" fmla="*/ 490802 w 12192000"/>
                <a:gd name="connsiteY279" fmla="*/ 9525 h 3012550"/>
                <a:gd name="connsiteX280" fmla="*/ 551127 w 12192000"/>
                <a:gd name="connsiteY280" fmla="*/ 3175 h 301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2192000" h="3012550">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6"/>
                  </a:lnTo>
                  <a:lnTo>
                    <a:pt x="12192000" y="319047"/>
                  </a:lnTo>
                  <a:lnTo>
                    <a:pt x="12192000" y="463425"/>
                  </a:lnTo>
                  <a:lnTo>
                    <a:pt x="12192000" y="885826"/>
                  </a:lnTo>
                  <a:lnTo>
                    <a:pt x="12192000" y="1030204"/>
                  </a:lnTo>
                  <a:lnTo>
                    <a:pt x="12192000" y="1030205"/>
                  </a:lnTo>
                  <a:lnTo>
                    <a:pt x="12192000" y="1174583"/>
                  </a:lnTo>
                  <a:lnTo>
                    <a:pt x="12192000" y="1698100"/>
                  </a:lnTo>
                  <a:lnTo>
                    <a:pt x="12192000" y="1787292"/>
                  </a:lnTo>
                  <a:lnTo>
                    <a:pt x="12192000" y="1931670"/>
                  </a:lnTo>
                  <a:lnTo>
                    <a:pt x="12192000" y="1931671"/>
                  </a:lnTo>
                  <a:lnTo>
                    <a:pt x="12192000" y="2076049"/>
                  </a:lnTo>
                  <a:lnTo>
                    <a:pt x="12192000" y="3012550"/>
                  </a:lnTo>
                  <a:lnTo>
                    <a:pt x="12191997" y="3012550"/>
                  </a:lnTo>
                  <a:lnTo>
                    <a:pt x="1" y="3012550"/>
                  </a:lnTo>
                  <a:lnTo>
                    <a:pt x="0" y="3012550"/>
                  </a:lnTo>
                  <a:lnTo>
                    <a:pt x="0" y="2076049"/>
                  </a:lnTo>
                  <a:lnTo>
                    <a:pt x="0" y="1931671"/>
                  </a:lnTo>
                  <a:lnTo>
                    <a:pt x="0" y="1931670"/>
                  </a:lnTo>
                  <a:lnTo>
                    <a:pt x="0" y="1787292"/>
                  </a:lnTo>
                  <a:lnTo>
                    <a:pt x="0" y="1698100"/>
                  </a:lnTo>
                  <a:lnTo>
                    <a:pt x="0" y="1174583"/>
                  </a:lnTo>
                  <a:lnTo>
                    <a:pt x="0" y="1030205"/>
                  </a:lnTo>
                  <a:lnTo>
                    <a:pt x="0" y="1030204"/>
                  </a:lnTo>
                  <a:lnTo>
                    <a:pt x="0" y="885826"/>
                  </a:lnTo>
                  <a:lnTo>
                    <a:pt x="0" y="463425"/>
                  </a:lnTo>
                  <a:lnTo>
                    <a:pt x="0" y="319047"/>
                  </a:lnTo>
                  <a:lnTo>
                    <a:pt x="0" y="31904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ubtitle 2">
            <a:extLst>
              <a:ext uri="{FF2B5EF4-FFF2-40B4-BE49-F238E27FC236}">
                <a16:creationId xmlns:a16="http://schemas.microsoft.com/office/drawing/2014/main" id="{4298A109-7E40-407A-88A3-7DAF600402E4}"/>
              </a:ext>
            </a:extLst>
          </p:cNvPr>
          <p:cNvSpPr>
            <a:spLocks noGrp="1"/>
          </p:cNvSpPr>
          <p:nvPr>
            <p:ph type="subTitle" idx="1"/>
          </p:nvPr>
        </p:nvSpPr>
        <p:spPr>
          <a:xfrm>
            <a:off x="1554985" y="5493376"/>
            <a:ext cx="6034030" cy="742279"/>
          </a:xfrm>
        </p:spPr>
        <p:txBody>
          <a:bodyPr anchor="ctr">
            <a:normAutofit lnSpcReduction="10000"/>
          </a:bodyPr>
          <a:lstStyle/>
          <a:p>
            <a:r>
              <a:rPr lang="en-US" sz="2000" b="1" dirty="0">
                <a:solidFill>
                  <a:schemeClr val="bg1">
                    <a:alpha val="60000"/>
                  </a:schemeClr>
                </a:solidFill>
              </a:rPr>
              <a:t>The Blueprint | Repair &amp; Restore</a:t>
            </a:r>
          </a:p>
          <a:p>
            <a:r>
              <a:rPr lang="en-US" sz="2000" dirty="0">
                <a:solidFill>
                  <a:schemeClr val="bg1">
                    <a:alpha val="60000"/>
                  </a:schemeClr>
                </a:solidFill>
              </a:rPr>
              <a:t>Summer 2023</a:t>
            </a:r>
          </a:p>
        </p:txBody>
      </p:sp>
      <p:pic>
        <p:nvPicPr>
          <p:cNvPr id="6" name="Picture 5" descr="Icon&#10;&#10;Description automatically generated with medium confidence">
            <a:extLst>
              <a:ext uri="{FF2B5EF4-FFF2-40B4-BE49-F238E27FC236}">
                <a16:creationId xmlns:a16="http://schemas.microsoft.com/office/drawing/2014/main" id="{529477B8-591C-4D24-B790-09A0B5A126A1}"/>
              </a:ext>
            </a:extLst>
          </p:cNvPr>
          <p:cNvPicPr>
            <a:picLocks noChangeAspect="1"/>
          </p:cNvPicPr>
          <p:nvPr/>
        </p:nvPicPr>
        <p:blipFill rotWithShape="1">
          <a:blip r:embed="rId2">
            <a:extLst>
              <a:ext uri="{28A0092B-C50C-407E-A947-70E740481C1C}">
                <a14:useLocalDpi xmlns:a14="http://schemas.microsoft.com/office/drawing/2010/main" val="0"/>
              </a:ext>
            </a:extLst>
          </a:blip>
          <a:srcRect b="9646"/>
          <a:stretch/>
        </p:blipFill>
        <p:spPr>
          <a:xfrm>
            <a:off x="483305" y="1569590"/>
            <a:ext cx="8177389" cy="1015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068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94958A-6713-4089-87F6-966811D7C97B}"/>
              </a:ext>
            </a:extLst>
          </p:cNvPr>
          <p:cNvSpPr>
            <a:spLocks noGrp="1"/>
          </p:cNvSpPr>
          <p:nvPr>
            <p:ph type="title"/>
          </p:nvPr>
        </p:nvSpPr>
        <p:spPr>
          <a:xfrm>
            <a:off x="628650" y="18256"/>
            <a:ext cx="7886700" cy="1018808"/>
          </a:xfrm>
        </p:spPr>
        <p:txBody>
          <a:bodyPr/>
          <a:lstStyle/>
          <a:p>
            <a:pPr algn="ctr"/>
            <a:r>
              <a:rPr lang="en-US" dirty="0">
                <a:solidFill>
                  <a:schemeClr val="bg1"/>
                </a:solidFill>
                <a:latin typeface="Arial Black" panose="020B0A04020102020204" pitchFamily="34" charset="0"/>
              </a:rPr>
              <a:t>CONFLICT DE-ESCALATION</a:t>
            </a:r>
          </a:p>
        </p:txBody>
      </p:sp>
      <p:sp>
        <p:nvSpPr>
          <p:cNvPr id="5" name="TextBox 4">
            <a:extLst>
              <a:ext uri="{FF2B5EF4-FFF2-40B4-BE49-F238E27FC236}">
                <a16:creationId xmlns:a16="http://schemas.microsoft.com/office/drawing/2014/main" id="{66F986AE-3C3C-1FA7-A87F-8735F187BD65}"/>
              </a:ext>
            </a:extLst>
          </p:cNvPr>
          <p:cNvSpPr txBox="1"/>
          <p:nvPr/>
        </p:nvSpPr>
        <p:spPr>
          <a:xfrm>
            <a:off x="256478" y="1301517"/>
            <a:ext cx="8887522" cy="1200329"/>
          </a:xfrm>
          <a:prstGeom prst="rect">
            <a:avLst/>
          </a:prstGeom>
          <a:noFill/>
        </p:spPr>
        <p:txBody>
          <a:bodyPr wrap="square">
            <a:spAutoFit/>
          </a:bodyPr>
          <a:lstStyle/>
          <a:p>
            <a:pPr algn="l">
              <a:buClr>
                <a:srgbClr val="F57F03"/>
              </a:buClr>
            </a:pPr>
            <a:r>
              <a:rPr lang="en-US" sz="2400" b="1" dirty="0">
                <a:solidFill>
                  <a:srgbClr val="FF6B00"/>
                </a:solidFill>
                <a:latin typeface="proxima-nova"/>
              </a:rPr>
              <a:t>E</a:t>
            </a:r>
            <a:r>
              <a:rPr lang="en-US" sz="2400" b="1" i="0" dirty="0">
                <a:solidFill>
                  <a:srgbClr val="FF6B00"/>
                </a:solidFill>
                <a:effectLst/>
                <a:latin typeface="proxima-nova"/>
              </a:rPr>
              <a:t>mpathy</a:t>
            </a:r>
            <a:r>
              <a:rPr lang="en-US" sz="2400" b="0" i="0" dirty="0">
                <a:solidFill>
                  <a:srgbClr val="1E2749"/>
                </a:solidFill>
                <a:effectLst/>
                <a:latin typeface="proxima-nova"/>
              </a:rPr>
              <a:t> | Putting yourself in someone else’s shoes and experiencing the same feelings as that person. When we are empathic toward others, we try to see things from their perspective.</a:t>
            </a:r>
            <a:endParaRPr lang="en-US" sz="2400" b="0" i="0" dirty="0">
              <a:solidFill>
                <a:srgbClr val="1E2749"/>
              </a:solidFill>
              <a:effectLst/>
            </a:endParaRPr>
          </a:p>
        </p:txBody>
      </p:sp>
      <p:graphicFrame>
        <p:nvGraphicFramePr>
          <p:cNvPr id="6" name="Table 5">
            <a:extLst>
              <a:ext uri="{FF2B5EF4-FFF2-40B4-BE49-F238E27FC236}">
                <a16:creationId xmlns:a16="http://schemas.microsoft.com/office/drawing/2014/main" id="{2E68BE8D-46DE-D121-5119-50EDA133C178}"/>
              </a:ext>
            </a:extLst>
          </p:cNvPr>
          <p:cNvGraphicFramePr>
            <a:graphicFrameLocks noGrp="1"/>
          </p:cNvGraphicFramePr>
          <p:nvPr/>
        </p:nvGraphicFramePr>
        <p:xfrm>
          <a:off x="904875" y="3242351"/>
          <a:ext cx="7334250" cy="3200400"/>
        </p:xfrm>
        <a:graphic>
          <a:graphicData uri="http://schemas.openxmlformats.org/drawingml/2006/table">
            <a:tbl>
              <a:tblPr/>
              <a:tblGrid>
                <a:gridCol w="3667125">
                  <a:extLst>
                    <a:ext uri="{9D8B030D-6E8A-4147-A177-3AD203B41FA5}">
                      <a16:colId xmlns:a16="http://schemas.microsoft.com/office/drawing/2014/main" val="1809223433"/>
                    </a:ext>
                  </a:extLst>
                </a:gridCol>
                <a:gridCol w="3667125">
                  <a:extLst>
                    <a:ext uri="{9D8B030D-6E8A-4147-A177-3AD203B41FA5}">
                      <a16:colId xmlns:a16="http://schemas.microsoft.com/office/drawing/2014/main" val="1114003405"/>
                    </a:ext>
                  </a:extLst>
                </a:gridCol>
              </a:tblGrid>
              <a:tr h="0">
                <a:tc>
                  <a:txBody>
                    <a:bodyPr/>
                    <a:lstStyle/>
                    <a:p>
                      <a:r>
                        <a:rPr lang="en-US" sz="2000" dirty="0">
                          <a:effectLst/>
                        </a:rPr>
                        <a:t>Remain calm</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r>
                        <a:rPr lang="en-US" sz="2000">
                          <a:effectLst/>
                        </a:rPr>
                        <a:t>Respect personal space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65070842"/>
                  </a:ext>
                </a:extLst>
              </a:tr>
              <a:tr h="0">
                <a:tc>
                  <a:txBody>
                    <a:bodyPr/>
                    <a:lstStyle/>
                    <a:p>
                      <a:r>
                        <a:rPr lang="en-US" sz="2000">
                          <a:effectLst/>
                        </a:rPr>
                        <a:t>Ask the person to share what they are feeling</a:t>
                      </a:r>
                    </a:p>
                  </a:txBody>
                  <a:tcPr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r>
                        <a:rPr lang="en-US" sz="2000" dirty="0">
                          <a:effectLst/>
                        </a:rPr>
                        <a:t>Empathize with the other person</a:t>
                      </a:r>
                    </a:p>
                  </a:txBody>
                  <a:tcPr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442379447"/>
                  </a:ext>
                </a:extLst>
              </a:tr>
              <a:tr h="0">
                <a:tc>
                  <a:txBody>
                    <a:bodyPr/>
                    <a:lstStyle/>
                    <a:p>
                      <a:r>
                        <a:rPr lang="en-US" sz="2000" dirty="0">
                          <a:effectLst/>
                        </a:rPr>
                        <a:t>Give the person choices instead of telling them what to do</a:t>
                      </a:r>
                    </a:p>
                  </a:txBody>
                  <a:tcPr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r>
                        <a:rPr lang="en-US" sz="2000" dirty="0">
                          <a:effectLst/>
                        </a:rPr>
                        <a:t>Restate/clarify what the person says</a:t>
                      </a:r>
                    </a:p>
                  </a:txBody>
                  <a:tcPr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50456799"/>
                  </a:ext>
                </a:extLst>
              </a:tr>
              <a:tr h="0">
                <a:tc>
                  <a:txBody>
                    <a:bodyPr/>
                    <a:lstStyle/>
                    <a:p>
                      <a:r>
                        <a:rPr lang="en-US" sz="2000">
                          <a:effectLst/>
                        </a:rPr>
                        <a:t>Ask about facts instead of emotions</a:t>
                      </a:r>
                    </a:p>
                  </a:txBody>
                  <a:tcPr anchor="ctr">
                    <a:lnL w="12700" cap="flat" cmpd="sng" algn="ctr">
                      <a:solidFill>
                        <a:schemeClr val="tx1"/>
                      </a:solidFill>
                      <a:prstDash val="solid"/>
                      <a:round/>
                      <a:headEnd type="none" w="med" len="med"/>
                      <a:tailEnd type="none" w="med" len="med"/>
                    </a:lnL>
                    <a:lnR>
                      <a:noFill/>
                    </a:lnR>
                    <a:lnT>
                      <a:noFill/>
                    </a:lnT>
                    <a:lnB>
                      <a:noFill/>
                    </a:lnB>
                    <a:solidFill>
                      <a:srgbClr val="F2F2F2"/>
                    </a:solidFill>
                  </a:tcPr>
                </a:tc>
                <a:tc>
                  <a:txBody>
                    <a:bodyPr/>
                    <a:lstStyle/>
                    <a:p>
                      <a:r>
                        <a:rPr lang="en-US" sz="2000">
                          <a:effectLst/>
                        </a:rPr>
                        <a:t>Give the person your full attention</a:t>
                      </a:r>
                    </a:p>
                  </a:txBody>
                  <a:tcPr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60586036"/>
                  </a:ext>
                </a:extLst>
              </a:tr>
              <a:tr h="0">
                <a:tc>
                  <a:txBody>
                    <a:bodyPr/>
                    <a:lstStyle/>
                    <a:p>
                      <a:r>
                        <a:rPr lang="en-US" sz="2000" dirty="0">
                          <a:effectLst/>
                        </a:rPr>
                        <a:t>Remember that silence in the conversation is okay</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r>
                        <a:rPr lang="en-US" sz="2000" dirty="0">
                          <a:effectLst/>
                        </a:rPr>
                        <a:t>Thank the person for their positivity after the conflict is over</a:t>
                      </a: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21650224"/>
                  </a:ext>
                </a:extLst>
              </a:tr>
            </a:tbl>
          </a:graphicData>
        </a:graphic>
      </p:graphicFrame>
      <p:sp>
        <p:nvSpPr>
          <p:cNvPr id="8" name="TextBox 7">
            <a:extLst>
              <a:ext uri="{FF2B5EF4-FFF2-40B4-BE49-F238E27FC236}">
                <a16:creationId xmlns:a16="http://schemas.microsoft.com/office/drawing/2014/main" id="{BA34810E-5817-1110-0250-C3CE5A5DDE2D}"/>
              </a:ext>
            </a:extLst>
          </p:cNvPr>
          <p:cNvSpPr txBox="1"/>
          <p:nvPr/>
        </p:nvSpPr>
        <p:spPr>
          <a:xfrm>
            <a:off x="628650" y="2683272"/>
            <a:ext cx="4583150" cy="369332"/>
          </a:xfrm>
          <a:prstGeom prst="rect">
            <a:avLst/>
          </a:prstGeom>
          <a:noFill/>
        </p:spPr>
        <p:txBody>
          <a:bodyPr wrap="square">
            <a:spAutoFit/>
          </a:bodyPr>
          <a:lstStyle/>
          <a:p>
            <a:r>
              <a:rPr lang="en-US" sz="1800" b="1" dirty="0">
                <a:solidFill>
                  <a:srgbClr val="01447B"/>
                </a:solidFill>
                <a:latin typeface="proxima-nova"/>
              </a:rPr>
              <a:t>Confli</a:t>
            </a:r>
            <a:r>
              <a:rPr lang="en-US" b="1" dirty="0">
                <a:solidFill>
                  <a:srgbClr val="01447B"/>
                </a:solidFill>
                <a:latin typeface="proxima-nova"/>
              </a:rPr>
              <a:t>ct De-Escalation Strategies</a:t>
            </a:r>
            <a:endParaRPr lang="en-US" dirty="0">
              <a:solidFill>
                <a:srgbClr val="01447B"/>
              </a:solidFill>
            </a:endParaRPr>
          </a:p>
        </p:txBody>
      </p:sp>
    </p:spTree>
    <p:extLst>
      <p:ext uri="{BB962C8B-B14F-4D97-AF65-F5344CB8AC3E}">
        <p14:creationId xmlns:p14="http://schemas.microsoft.com/office/powerpoint/2010/main" val="103167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94958A-6713-4089-87F6-966811D7C97B}"/>
              </a:ext>
            </a:extLst>
          </p:cNvPr>
          <p:cNvSpPr>
            <a:spLocks noGrp="1"/>
          </p:cNvSpPr>
          <p:nvPr>
            <p:ph type="title"/>
          </p:nvPr>
        </p:nvSpPr>
        <p:spPr>
          <a:xfrm>
            <a:off x="628650" y="18256"/>
            <a:ext cx="7886700" cy="1018808"/>
          </a:xfrm>
        </p:spPr>
        <p:txBody>
          <a:bodyPr/>
          <a:lstStyle/>
          <a:p>
            <a:pPr algn="ctr"/>
            <a:r>
              <a:rPr lang="en-US" dirty="0">
                <a:solidFill>
                  <a:schemeClr val="bg1"/>
                </a:solidFill>
                <a:latin typeface="Arial Black" panose="020B0A04020102020204" pitchFamily="34" charset="0"/>
              </a:rPr>
              <a:t>CONFLICT DE-ESCALATION</a:t>
            </a:r>
          </a:p>
        </p:txBody>
      </p:sp>
      <p:sp>
        <p:nvSpPr>
          <p:cNvPr id="3" name="TextBox 2">
            <a:extLst>
              <a:ext uri="{FF2B5EF4-FFF2-40B4-BE49-F238E27FC236}">
                <a16:creationId xmlns:a16="http://schemas.microsoft.com/office/drawing/2014/main" id="{FAFCDA4E-296C-69A0-99A0-DEF2E9C99F2F}"/>
              </a:ext>
            </a:extLst>
          </p:cNvPr>
          <p:cNvSpPr txBox="1"/>
          <p:nvPr/>
        </p:nvSpPr>
        <p:spPr>
          <a:xfrm>
            <a:off x="100361" y="1182120"/>
            <a:ext cx="8842917" cy="5509200"/>
          </a:xfrm>
          <a:prstGeom prst="rect">
            <a:avLst/>
          </a:prstGeom>
          <a:noFill/>
        </p:spPr>
        <p:txBody>
          <a:bodyPr wrap="square">
            <a:spAutoFit/>
          </a:bodyPr>
          <a:lstStyle/>
          <a:p>
            <a:pPr marL="285750" indent="-285750" algn="l">
              <a:buClr>
                <a:srgbClr val="FF6B00"/>
              </a:buClr>
              <a:buFont typeface="Wingdings" panose="05000000000000000000" pitchFamily="2" charset="2"/>
              <a:buChar char="ü"/>
            </a:pPr>
            <a:r>
              <a:rPr lang="en-US" b="0" i="0" dirty="0">
                <a:solidFill>
                  <a:srgbClr val="1E2749"/>
                </a:solidFill>
                <a:effectLst/>
                <a:latin typeface="proxima-nova"/>
              </a:rPr>
              <a:t>Remain calm by using a low, “Green” tone of voice and not speaking over/arguing</a:t>
            </a:r>
            <a:br>
              <a:rPr lang="en-US" b="0" i="0" dirty="0">
                <a:solidFill>
                  <a:srgbClr val="1E2749"/>
                </a:solidFill>
                <a:effectLst/>
                <a:latin typeface="proxima-nova"/>
              </a:rPr>
            </a:br>
            <a:endParaRPr lang="en-US" sz="800" b="0" i="0" dirty="0">
              <a:solidFill>
                <a:srgbClr val="1E2749"/>
              </a:solidFill>
              <a:effectLst/>
              <a:latin typeface="proxima-nova"/>
            </a:endParaRPr>
          </a:p>
          <a:p>
            <a:pPr marL="285750" indent="-285750" algn="l">
              <a:buClr>
                <a:srgbClr val="FF6B00"/>
              </a:buClr>
              <a:buFont typeface="Wingdings" panose="05000000000000000000" pitchFamily="2" charset="2"/>
              <a:buChar char="ü"/>
            </a:pPr>
            <a:r>
              <a:rPr lang="en-US" b="0" i="0" dirty="0">
                <a:solidFill>
                  <a:srgbClr val="1E2749"/>
                </a:solidFill>
                <a:effectLst/>
                <a:latin typeface="proxima-nova"/>
              </a:rPr>
              <a:t>Respect personal space – don’t get too close or try to grab something from the person</a:t>
            </a:r>
            <a:br>
              <a:rPr lang="en-US" b="0" i="0" dirty="0">
                <a:solidFill>
                  <a:srgbClr val="1E2749"/>
                </a:solidFill>
                <a:effectLst/>
                <a:latin typeface="proxima-nova"/>
              </a:rPr>
            </a:br>
            <a:endParaRPr lang="en-US" sz="800" b="0" i="0" dirty="0">
              <a:solidFill>
                <a:srgbClr val="1E2749"/>
              </a:solidFill>
              <a:effectLst/>
              <a:latin typeface="proxima-nova"/>
            </a:endParaRPr>
          </a:p>
          <a:p>
            <a:pPr marL="285750" indent="-285750" algn="l">
              <a:buClr>
                <a:srgbClr val="FF6B00"/>
              </a:buClr>
              <a:buFont typeface="Wingdings" panose="05000000000000000000" pitchFamily="2" charset="2"/>
              <a:buChar char="ü"/>
            </a:pPr>
            <a:r>
              <a:rPr lang="en-US" b="0" i="0" dirty="0">
                <a:solidFill>
                  <a:srgbClr val="1E2749"/>
                </a:solidFill>
                <a:effectLst/>
                <a:latin typeface="proxima-nova"/>
              </a:rPr>
              <a:t>Ask the person to share th</a:t>
            </a:r>
            <a:r>
              <a:rPr lang="en-US" dirty="0">
                <a:solidFill>
                  <a:srgbClr val="1E2749"/>
                </a:solidFill>
                <a:latin typeface="proxima-nova"/>
              </a:rPr>
              <a:t>e facts and </a:t>
            </a:r>
            <a:r>
              <a:rPr lang="en-US" b="0" i="0" dirty="0">
                <a:solidFill>
                  <a:srgbClr val="1E2749"/>
                </a:solidFill>
                <a:effectLst/>
                <a:latin typeface="proxima-nova"/>
              </a:rPr>
              <a:t>what they are feeling by using open-ended questions. Say, “How can I help you?” or “Tell me what happened” instead of </a:t>
            </a:r>
            <a:br>
              <a:rPr lang="en-US" b="0" i="0" dirty="0">
                <a:solidFill>
                  <a:srgbClr val="1E2749"/>
                </a:solidFill>
                <a:effectLst/>
                <a:latin typeface="proxima-nova"/>
              </a:rPr>
            </a:br>
            <a:r>
              <a:rPr lang="en-US" b="0" i="0" dirty="0">
                <a:solidFill>
                  <a:srgbClr val="1E2749"/>
                </a:solidFill>
                <a:effectLst/>
                <a:latin typeface="proxima-nova"/>
              </a:rPr>
              <a:t>“Why are you so angry?”</a:t>
            </a:r>
            <a:br>
              <a:rPr lang="en-US" b="0" i="0" dirty="0">
                <a:solidFill>
                  <a:srgbClr val="1E2749"/>
                </a:solidFill>
                <a:effectLst/>
                <a:latin typeface="proxima-nova"/>
              </a:rPr>
            </a:br>
            <a:endParaRPr lang="en-US" sz="800" b="0" i="0" dirty="0">
              <a:solidFill>
                <a:srgbClr val="1E2749"/>
              </a:solidFill>
              <a:effectLst/>
              <a:latin typeface="proxima-nova"/>
            </a:endParaRPr>
          </a:p>
          <a:p>
            <a:pPr marL="285750" indent="-285750" algn="l">
              <a:buClr>
                <a:srgbClr val="FF6B00"/>
              </a:buClr>
              <a:buFont typeface="Wingdings" panose="05000000000000000000" pitchFamily="2" charset="2"/>
              <a:buChar char="ü"/>
            </a:pPr>
            <a:r>
              <a:rPr lang="en-US" b="0" i="0" dirty="0">
                <a:solidFill>
                  <a:srgbClr val="1E2749"/>
                </a:solidFill>
                <a:effectLst/>
                <a:latin typeface="proxima-nova"/>
              </a:rPr>
              <a:t>Empathize with the other person’s feelings (not necessarily the behavior). Say, “You have every right to feel frustrated about that.” Avoid addressing the behavior or yelling.</a:t>
            </a:r>
            <a:br>
              <a:rPr lang="en-US" b="0" i="0" dirty="0">
                <a:solidFill>
                  <a:srgbClr val="1E2749"/>
                </a:solidFill>
                <a:effectLst/>
                <a:latin typeface="proxima-nova"/>
              </a:rPr>
            </a:br>
            <a:endParaRPr lang="en-US" sz="800" b="0" i="0" dirty="0">
              <a:solidFill>
                <a:srgbClr val="1E2749"/>
              </a:solidFill>
              <a:effectLst/>
              <a:latin typeface="proxima-nova"/>
            </a:endParaRPr>
          </a:p>
          <a:p>
            <a:pPr marL="285750" indent="-285750" algn="l">
              <a:buClr>
                <a:srgbClr val="FF6B00"/>
              </a:buClr>
              <a:buFont typeface="Wingdings" panose="05000000000000000000" pitchFamily="2" charset="2"/>
              <a:buChar char="ü"/>
            </a:pPr>
            <a:r>
              <a:rPr lang="en-US" b="0" i="0" dirty="0">
                <a:solidFill>
                  <a:srgbClr val="1E2749"/>
                </a:solidFill>
                <a:effectLst/>
                <a:latin typeface="proxima-nova"/>
              </a:rPr>
              <a:t>Give the person choices instead of telling them what to do. Instead of forcing an agitated person right into a discussion, try offering a temporary break “Why don’t we take a minute before we continue this conversation?”</a:t>
            </a:r>
            <a:br>
              <a:rPr lang="en-US" b="0" i="0" dirty="0">
                <a:solidFill>
                  <a:srgbClr val="1E2749"/>
                </a:solidFill>
                <a:effectLst/>
                <a:latin typeface="proxima-nova"/>
              </a:rPr>
            </a:br>
            <a:endParaRPr lang="en-US" sz="800" b="0" i="0" dirty="0">
              <a:solidFill>
                <a:srgbClr val="1E2749"/>
              </a:solidFill>
              <a:effectLst/>
              <a:latin typeface="proxima-nova"/>
            </a:endParaRPr>
          </a:p>
          <a:p>
            <a:pPr marL="285750" indent="-285750" algn="l">
              <a:buClr>
                <a:srgbClr val="FF6B00"/>
              </a:buClr>
              <a:buFont typeface="Wingdings" panose="05000000000000000000" pitchFamily="2" charset="2"/>
              <a:buChar char="ü"/>
            </a:pPr>
            <a:r>
              <a:rPr lang="en-US" b="0" i="0" dirty="0">
                <a:solidFill>
                  <a:srgbClr val="1E2749"/>
                </a:solidFill>
                <a:effectLst/>
                <a:latin typeface="proxima-nova"/>
              </a:rPr>
              <a:t>Restate/clarify what the person says. Respond selectively, and don’t assume that you know what the person means. Show real interest in what the person has to say.</a:t>
            </a:r>
            <a:br>
              <a:rPr lang="en-US" b="0" i="0" dirty="0">
                <a:solidFill>
                  <a:srgbClr val="1E2749"/>
                </a:solidFill>
                <a:effectLst/>
                <a:latin typeface="proxima-nova"/>
              </a:rPr>
            </a:br>
            <a:endParaRPr lang="en-US" sz="800" b="0" i="0" dirty="0">
              <a:solidFill>
                <a:srgbClr val="1E2749"/>
              </a:solidFill>
              <a:effectLst/>
              <a:latin typeface="proxima-nova"/>
            </a:endParaRPr>
          </a:p>
          <a:p>
            <a:pPr marL="285750" indent="-285750" algn="l">
              <a:buClr>
                <a:srgbClr val="FF6B00"/>
              </a:buClr>
              <a:buFont typeface="Wingdings" panose="05000000000000000000" pitchFamily="2" charset="2"/>
              <a:buChar char="ü"/>
            </a:pPr>
            <a:r>
              <a:rPr lang="en-US" b="0" i="0" dirty="0">
                <a:solidFill>
                  <a:srgbClr val="1E2749"/>
                </a:solidFill>
                <a:effectLst/>
                <a:latin typeface="proxima-nova"/>
              </a:rPr>
              <a:t>Give the person your full attention, including body language.</a:t>
            </a:r>
            <a:br>
              <a:rPr lang="en-US" b="0" i="0" dirty="0">
                <a:solidFill>
                  <a:srgbClr val="1E2749"/>
                </a:solidFill>
                <a:effectLst/>
                <a:latin typeface="proxima-nova"/>
              </a:rPr>
            </a:br>
            <a:endParaRPr lang="en-US" sz="800" b="0" i="0" dirty="0">
              <a:solidFill>
                <a:srgbClr val="1E2749"/>
              </a:solidFill>
              <a:effectLst/>
              <a:latin typeface="proxima-nova"/>
            </a:endParaRPr>
          </a:p>
          <a:p>
            <a:pPr marL="285750" indent="-285750" algn="l">
              <a:buClr>
                <a:srgbClr val="FF6B00"/>
              </a:buClr>
              <a:buFont typeface="Wingdings" panose="05000000000000000000" pitchFamily="2" charset="2"/>
              <a:buChar char="ü"/>
            </a:pPr>
            <a:r>
              <a:rPr lang="en-US" b="0" i="0" dirty="0">
                <a:solidFill>
                  <a:srgbClr val="1E2749"/>
                </a:solidFill>
                <a:effectLst/>
                <a:latin typeface="proxima-nova"/>
              </a:rPr>
              <a:t>Remember that silence in the conversation is okay – it allows the individual time to figure out responses and to plan how to say what they need to say.</a:t>
            </a:r>
            <a:br>
              <a:rPr lang="en-US" b="0" i="0" dirty="0">
                <a:solidFill>
                  <a:srgbClr val="1E2749"/>
                </a:solidFill>
                <a:effectLst/>
                <a:latin typeface="proxima-nova"/>
              </a:rPr>
            </a:br>
            <a:endParaRPr lang="en-US" sz="800" b="0" i="0" dirty="0">
              <a:solidFill>
                <a:srgbClr val="1E2749"/>
              </a:solidFill>
              <a:effectLst/>
              <a:latin typeface="proxima-nova"/>
            </a:endParaRPr>
          </a:p>
          <a:p>
            <a:pPr marL="285750" indent="-285750" algn="l">
              <a:buClr>
                <a:srgbClr val="FF6B00"/>
              </a:buClr>
              <a:buFont typeface="Wingdings" panose="05000000000000000000" pitchFamily="2" charset="2"/>
              <a:buChar char="ü"/>
            </a:pPr>
            <a:r>
              <a:rPr lang="en-US" b="0" i="0" dirty="0">
                <a:solidFill>
                  <a:srgbClr val="1E2749"/>
                </a:solidFill>
                <a:effectLst/>
                <a:latin typeface="proxima-nova"/>
              </a:rPr>
              <a:t>Thank the person for their positivity after the conflict is over</a:t>
            </a:r>
          </a:p>
        </p:txBody>
      </p:sp>
    </p:spTree>
    <p:extLst>
      <p:ext uri="{BB962C8B-B14F-4D97-AF65-F5344CB8AC3E}">
        <p14:creationId xmlns:p14="http://schemas.microsoft.com/office/powerpoint/2010/main" val="154763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94958A-6713-4089-87F6-966811D7C97B}"/>
              </a:ext>
            </a:extLst>
          </p:cNvPr>
          <p:cNvSpPr>
            <a:spLocks noGrp="1"/>
          </p:cNvSpPr>
          <p:nvPr>
            <p:ph type="title"/>
          </p:nvPr>
        </p:nvSpPr>
        <p:spPr>
          <a:xfrm>
            <a:off x="628650" y="18256"/>
            <a:ext cx="7886700" cy="1018808"/>
          </a:xfrm>
        </p:spPr>
        <p:txBody>
          <a:bodyPr/>
          <a:lstStyle/>
          <a:p>
            <a:pPr algn="ctr"/>
            <a:r>
              <a:rPr lang="en-US" dirty="0">
                <a:solidFill>
                  <a:schemeClr val="bg1"/>
                </a:solidFill>
                <a:latin typeface="Arial Black" panose="020B0A04020102020204" pitchFamily="34" charset="0"/>
              </a:rPr>
              <a:t>USING THE BLUEPRINT</a:t>
            </a:r>
          </a:p>
        </p:txBody>
      </p:sp>
      <p:sp>
        <p:nvSpPr>
          <p:cNvPr id="5" name="TextBox 4">
            <a:extLst>
              <a:ext uri="{FF2B5EF4-FFF2-40B4-BE49-F238E27FC236}">
                <a16:creationId xmlns:a16="http://schemas.microsoft.com/office/drawing/2014/main" id="{66F986AE-3C3C-1FA7-A87F-8735F187BD65}"/>
              </a:ext>
            </a:extLst>
          </p:cNvPr>
          <p:cNvSpPr txBox="1"/>
          <p:nvPr/>
        </p:nvSpPr>
        <p:spPr>
          <a:xfrm>
            <a:off x="889310" y="3075778"/>
            <a:ext cx="7886700" cy="2569934"/>
          </a:xfrm>
          <a:prstGeom prst="rect">
            <a:avLst/>
          </a:prstGeom>
          <a:noFill/>
        </p:spPr>
        <p:txBody>
          <a:bodyPr wrap="square">
            <a:spAutoFit/>
          </a:bodyPr>
          <a:lstStyle/>
          <a:p>
            <a:pPr marL="285750" indent="-285750" algn="l">
              <a:buClr>
                <a:srgbClr val="F57F03"/>
              </a:buClr>
              <a:buFont typeface="Wingdings" panose="05000000000000000000" pitchFamily="2" charset="2"/>
              <a:buChar char="«"/>
            </a:pPr>
            <a:r>
              <a:rPr lang="en-US" sz="2400" b="0" i="0" dirty="0">
                <a:solidFill>
                  <a:srgbClr val="1E2749"/>
                </a:solidFill>
                <a:effectLst/>
              </a:rPr>
              <a:t>A recent, challenging situation with a colleague, student, or parent that was not handled well</a:t>
            </a:r>
            <a:br>
              <a:rPr lang="en-US" sz="2400" b="0" i="0" dirty="0">
                <a:solidFill>
                  <a:srgbClr val="1E2749"/>
                </a:solidFill>
                <a:effectLst/>
              </a:rPr>
            </a:br>
            <a:endParaRPr lang="en-US" sz="800" b="0" i="0" dirty="0">
              <a:solidFill>
                <a:srgbClr val="1E2749"/>
              </a:solidFill>
              <a:effectLst/>
            </a:endParaRPr>
          </a:p>
          <a:p>
            <a:pPr marL="285750" indent="-285750" algn="l">
              <a:buClr>
                <a:srgbClr val="F57F03"/>
              </a:buClr>
              <a:buFont typeface="Wingdings" panose="05000000000000000000" pitchFamily="2" charset="2"/>
              <a:buChar char="«"/>
            </a:pPr>
            <a:r>
              <a:rPr lang="en-US" sz="2400" b="0" i="0" dirty="0">
                <a:solidFill>
                  <a:srgbClr val="1E2749"/>
                </a:solidFill>
                <a:effectLst/>
              </a:rPr>
              <a:t>A current dilemma with a colleague, student, or parent that was not handled well</a:t>
            </a:r>
            <a:br>
              <a:rPr lang="en-US" sz="2400" b="0" i="0" dirty="0">
                <a:solidFill>
                  <a:srgbClr val="1E2749"/>
                </a:solidFill>
                <a:effectLst/>
              </a:rPr>
            </a:br>
            <a:endParaRPr lang="en-US" sz="800" b="0" i="0" dirty="0">
              <a:solidFill>
                <a:srgbClr val="1E2749"/>
              </a:solidFill>
              <a:effectLst/>
            </a:endParaRPr>
          </a:p>
          <a:p>
            <a:pPr marL="285750" indent="-285750" algn="l">
              <a:buClr>
                <a:srgbClr val="F57F03"/>
              </a:buClr>
              <a:buFont typeface="Wingdings" panose="05000000000000000000" pitchFamily="2" charset="2"/>
              <a:buChar char="«"/>
            </a:pPr>
            <a:r>
              <a:rPr lang="en-US" sz="2400" b="0" i="0" dirty="0">
                <a:solidFill>
                  <a:srgbClr val="1E2749"/>
                </a:solidFill>
                <a:effectLst/>
              </a:rPr>
              <a:t>An upcoming challenging meeting or encounter they anticipate will be difficult</a:t>
            </a:r>
          </a:p>
        </p:txBody>
      </p:sp>
      <p:pic>
        <p:nvPicPr>
          <p:cNvPr id="1026" name="Picture 2" descr="Activity Images – Browse 7,235,986 Stock Photos, Vectors, and Video | Adobe  Stock">
            <a:extLst>
              <a:ext uri="{FF2B5EF4-FFF2-40B4-BE49-F238E27FC236}">
                <a16:creationId xmlns:a16="http://schemas.microsoft.com/office/drawing/2014/main" id="{15A82C5F-11F1-8E0C-355C-6E632F50A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7064"/>
            <a:ext cx="2824859" cy="1845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80CAC0-F4B8-C10C-B65B-F870AEB3FE5A}"/>
              </a:ext>
            </a:extLst>
          </p:cNvPr>
          <p:cNvSpPr txBox="1"/>
          <p:nvPr/>
        </p:nvSpPr>
        <p:spPr>
          <a:xfrm>
            <a:off x="3089352" y="1663560"/>
            <a:ext cx="5336788" cy="954107"/>
          </a:xfrm>
          <a:prstGeom prst="rect">
            <a:avLst/>
          </a:prstGeom>
          <a:noFill/>
        </p:spPr>
        <p:txBody>
          <a:bodyPr wrap="square">
            <a:spAutoFit/>
          </a:bodyPr>
          <a:lstStyle/>
          <a:p>
            <a:pPr algn="ctr"/>
            <a:r>
              <a:rPr lang="en-US" sz="2800" b="1" i="0" dirty="0">
                <a:solidFill>
                  <a:srgbClr val="FF6B00"/>
                </a:solidFill>
                <a:effectLst/>
              </a:rPr>
              <a:t>REFLECT</a:t>
            </a:r>
            <a:r>
              <a:rPr lang="en-US" sz="2800" b="0" i="0" dirty="0">
                <a:solidFill>
                  <a:srgbClr val="FF6B00"/>
                </a:solidFill>
                <a:effectLst/>
              </a:rPr>
              <a:t> on one of the following scenarios in your life:</a:t>
            </a:r>
          </a:p>
        </p:txBody>
      </p:sp>
      <p:sp>
        <p:nvSpPr>
          <p:cNvPr id="8" name="TextBox 7">
            <a:extLst>
              <a:ext uri="{FF2B5EF4-FFF2-40B4-BE49-F238E27FC236}">
                <a16:creationId xmlns:a16="http://schemas.microsoft.com/office/drawing/2014/main" id="{8BC0330A-50B0-255A-781F-C7586E26D92D}"/>
              </a:ext>
            </a:extLst>
          </p:cNvPr>
          <p:cNvSpPr txBox="1"/>
          <p:nvPr/>
        </p:nvSpPr>
        <p:spPr>
          <a:xfrm>
            <a:off x="0" y="5838783"/>
            <a:ext cx="9144000" cy="646331"/>
          </a:xfrm>
          <a:prstGeom prst="rect">
            <a:avLst/>
          </a:prstGeom>
          <a:noFill/>
        </p:spPr>
        <p:txBody>
          <a:bodyPr wrap="square">
            <a:spAutoFit/>
          </a:bodyPr>
          <a:lstStyle/>
          <a:p>
            <a:pPr algn="ctr"/>
            <a:r>
              <a:rPr lang="en-US" i="1" dirty="0">
                <a:solidFill>
                  <a:srgbClr val="FF6B00"/>
                </a:solidFill>
                <a:latin typeface="proxima-nova"/>
              </a:rPr>
              <a:t>NOTE: </a:t>
            </a:r>
            <a:r>
              <a:rPr lang="en-US" i="1" dirty="0">
                <a:solidFill>
                  <a:srgbClr val="1E2749"/>
                </a:solidFill>
                <a:latin typeface="proxima-nova"/>
              </a:rPr>
              <a:t>If you share your </a:t>
            </a:r>
            <a:r>
              <a:rPr lang="en-US" b="0" i="1" dirty="0">
                <a:solidFill>
                  <a:srgbClr val="1E2749"/>
                </a:solidFill>
                <a:effectLst/>
                <a:latin typeface="proxima-nova"/>
              </a:rPr>
              <a:t>Blueprint with a partner, be mindful about </a:t>
            </a:r>
            <a:br>
              <a:rPr lang="en-US" b="0" i="1" dirty="0">
                <a:solidFill>
                  <a:srgbClr val="1E2749"/>
                </a:solidFill>
                <a:effectLst/>
                <a:latin typeface="proxima-nova"/>
              </a:rPr>
            </a:br>
            <a:r>
              <a:rPr lang="en-US" b="0" i="1" dirty="0">
                <a:solidFill>
                  <a:srgbClr val="1E2749"/>
                </a:solidFill>
                <a:effectLst/>
                <a:latin typeface="proxima-nova"/>
              </a:rPr>
              <a:t>(a) who you choose to Blueprint about, and (b) what details to keep confidential.</a:t>
            </a:r>
          </a:p>
        </p:txBody>
      </p:sp>
    </p:spTree>
    <p:extLst>
      <p:ext uri="{BB962C8B-B14F-4D97-AF65-F5344CB8AC3E}">
        <p14:creationId xmlns:p14="http://schemas.microsoft.com/office/powerpoint/2010/main" val="3546188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descr="Blueprint questions for past conflicts">
            <a:extLst>
              <a:ext uri="{FF2B5EF4-FFF2-40B4-BE49-F238E27FC236}">
                <a16:creationId xmlns:a16="http://schemas.microsoft.com/office/drawing/2014/main" id="{6708664A-CF7B-4DCA-895F-8797D4AEE7B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14358" y="1215483"/>
            <a:ext cx="7515283" cy="55087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B94958A-6713-4089-87F6-966811D7C97B}"/>
              </a:ext>
            </a:extLst>
          </p:cNvPr>
          <p:cNvSpPr>
            <a:spLocks noGrp="1"/>
          </p:cNvSpPr>
          <p:nvPr>
            <p:ph type="title"/>
          </p:nvPr>
        </p:nvSpPr>
        <p:spPr>
          <a:xfrm>
            <a:off x="628650" y="18256"/>
            <a:ext cx="7886700" cy="1018808"/>
          </a:xfrm>
        </p:spPr>
        <p:txBody>
          <a:bodyPr/>
          <a:lstStyle/>
          <a:p>
            <a:pPr algn="ctr"/>
            <a:r>
              <a:rPr lang="en-US" dirty="0">
                <a:solidFill>
                  <a:schemeClr val="bg1"/>
                </a:solidFill>
                <a:latin typeface="Arial Black" panose="020B0A04020102020204" pitchFamily="34" charset="0"/>
              </a:rPr>
              <a:t>THE BLUEPRINT</a:t>
            </a:r>
          </a:p>
        </p:txBody>
      </p:sp>
    </p:spTree>
    <p:extLst>
      <p:ext uri="{BB962C8B-B14F-4D97-AF65-F5344CB8AC3E}">
        <p14:creationId xmlns:p14="http://schemas.microsoft.com/office/powerpoint/2010/main" val="1965431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CC4D-54B2-4625-AF6A-5BBCF894E19F}"/>
              </a:ext>
            </a:extLst>
          </p:cNvPr>
          <p:cNvSpPr>
            <a:spLocks noGrp="1"/>
          </p:cNvSpPr>
          <p:nvPr>
            <p:ph type="title"/>
          </p:nvPr>
        </p:nvSpPr>
        <p:spPr>
          <a:xfrm>
            <a:off x="628650" y="18255"/>
            <a:ext cx="7886700" cy="1029495"/>
          </a:xfrm>
        </p:spPr>
        <p:txBody>
          <a:bodyPr>
            <a:normAutofit/>
          </a:bodyPr>
          <a:lstStyle/>
          <a:p>
            <a:pPr algn="ctr"/>
            <a:r>
              <a:rPr lang="en-US" sz="3600" dirty="0">
                <a:solidFill>
                  <a:schemeClr val="bg1"/>
                </a:solidFill>
                <a:latin typeface="Arial Black" panose="020B0A04020102020204" pitchFamily="34" charset="0"/>
              </a:rPr>
              <a:t>ARE YOU FEELING IT?</a:t>
            </a:r>
          </a:p>
        </p:txBody>
      </p:sp>
      <p:pic>
        <p:nvPicPr>
          <p:cNvPr id="16386" name="Picture 2" descr="questions to light bulbs - The IllumiLab">
            <a:extLst>
              <a:ext uri="{FF2B5EF4-FFF2-40B4-BE49-F238E27FC236}">
                <a16:creationId xmlns:a16="http://schemas.microsoft.com/office/drawing/2014/main" id="{0E33F3D5-0D9D-45D4-B1A4-C24A4F995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7" y="1397934"/>
            <a:ext cx="7439025" cy="47339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0D5E37F-4155-4B2A-8124-E1BB3B62AC22}"/>
              </a:ext>
            </a:extLst>
          </p:cNvPr>
          <p:cNvSpPr txBox="1"/>
          <p:nvPr/>
        </p:nvSpPr>
        <p:spPr>
          <a:xfrm>
            <a:off x="2411506" y="6221507"/>
            <a:ext cx="43747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...Thank you!</a:t>
            </a:r>
          </a:p>
        </p:txBody>
      </p:sp>
    </p:spTree>
    <p:extLst>
      <p:ext uri="{BB962C8B-B14F-4D97-AF65-F5344CB8AC3E}">
        <p14:creationId xmlns:p14="http://schemas.microsoft.com/office/powerpoint/2010/main" val="22247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6F2871-31FB-4B5B-A434-32AA247C6485}"/>
              </a:ext>
            </a:extLst>
          </p:cNvPr>
          <p:cNvSpPr txBox="1"/>
          <p:nvPr/>
        </p:nvSpPr>
        <p:spPr>
          <a:xfrm>
            <a:off x="0" y="1499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457C"/>
                </a:solidFill>
                <a:effectLst/>
                <a:uLnTx/>
                <a:uFillTx/>
                <a:latin typeface="Arial" panose="020B0604020202020204" pitchFamily="34" charset="0"/>
                <a:ea typeface="+mn-ea"/>
                <a:cs typeface="Arial" panose="020B0604020202020204" pitchFamily="34" charset="0"/>
              </a:rPr>
              <a:t>Intended Outcomes</a:t>
            </a:r>
          </a:p>
        </p:txBody>
      </p:sp>
      <p:sp>
        <p:nvSpPr>
          <p:cNvPr id="6" name="TextBox 5">
            <a:extLst>
              <a:ext uri="{FF2B5EF4-FFF2-40B4-BE49-F238E27FC236}">
                <a16:creationId xmlns:a16="http://schemas.microsoft.com/office/drawing/2014/main" id="{8BF8CC78-4CBD-4F16-8B64-8349D9D2DBE5}"/>
              </a:ext>
            </a:extLst>
          </p:cNvPr>
          <p:cNvSpPr txBox="1"/>
          <p:nvPr/>
        </p:nvSpPr>
        <p:spPr>
          <a:xfrm>
            <a:off x="914562" y="1104264"/>
            <a:ext cx="7314875"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E690F"/>
                </a:solidFill>
                <a:effectLst/>
                <a:uLnTx/>
                <a:uFillTx/>
                <a:latin typeface="Calibri" panose="020F0502020204030204"/>
                <a:ea typeface="+mn-ea"/>
                <a:cs typeface="+mn-cs"/>
              </a:rPr>
              <a:t>By end of this session,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457C"/>
                </a:solidFill>
                <a:effectLst/>
                <a:uLnTx/>
                <a:uFillTx/>
                <a:latin typeface="Calibri" panose="020F0502020204030204"/>
                <a:ea typeface="+mn-ea"/>
                <a:cs typeface="+mn-cs"/>
              </a:rPr>
              <a:t>You will gain an understanding of:</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The purpose and elements of the RULER Blueprint</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dirty="0">
                <a:solidFill>
                  <a:prstClr val="black">
                    <a:lumMod val="75000"/>
                    <a:lumOff val="25000"/>
                  </a:prstClr>
                </a:solidFill>
                <a:latin typeface="Calibri" panose="020F0502020204030204"/>
              </a:rPr>
              <a:t>  The connections between the Blueprint and the 	Problem Solving STEPS of Second Step</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How to use the Blueprint with a student and/or	within an academic content lesson</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457C"/>
                </a:solidFill>
                <a:effectLst/>
                <a:uLnTx/>
                <a:uFillTx/>
                <a:latin typeface="Calibri" panose="020F0502020204030204"/>
                <a:ea typeface="+mn-ea"/>
                <a:cs typeface="+mn-cs"/>
              </a:rPr>
              <a:t>You will be better equipped to:</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Contribute to an environment that will help students and those around you….</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inspire, achieve, thrive">
            <a:extLst>
              <a:ext uri="{FF2B5EF4-FFF2-40B4-BE49-F238E27FC236}">
                <a16:creationId xmlns:a16="http://schemas.microsoft.com/office/drawing/2014/main" id="{4DDB17DF-22D0-BD81-680F-A953B66D5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5892422"/>
            <a:ext cx="4762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13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ABC8F-6FBC-04B4-775B-FC4DA89D3629}"/>
              </a:ext>
            </a:extLst>
          </p:cNvPr>
          <p:cNvPicPr>
            <a:picLocks noChangeAspect="1"/>
          </p:cNvPicPr>
          <p:nvPr/>
        </p:nvPicPr>
        <p:blipFill>
          <a:blip r:embed="rId3"/>
          <a:stretch>
            <a:fillRect/>
          </a:stretch>
        </p:blipFill>
        <p:spPr>
          <a:xfrm>
            <a:off x="901203" y="1325562"/>
            <a:ext cx="1315326" cy="5238226"/>
          </a:xfrm>
          <a:prstGeom prst="rect">
            <a:avLst/>
          </a:prstGeom>
        </p:spPr>
      </p:pic>
      <p:sp>
        <p:nvSpPr>
          <p:cNvPr id="2" name="TextBox 1">
            <a:extLst>
              <a:ext uri="{FF2B5EF4-FFF2-40B4-BE49-F238E27FC236}">
                <a16:creationId xmlns:a16="http://schemas.microsoft.com/office/drawing/2014/main" id="{C9C491C2-B190-4AFA-85BF-020623AE0323}"/>
              </a:ext>
            </a:extLst>
          </p:cNvPr>
          <p:cNvSpPr txBox="1"/>
          <p:nvPr/>
        </p:nvSpPr>
        <p:spPr>
          <a:xfrm>
            <a:off x="2432304" y="1558369"/>
            <a:ext cx="6099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Recognizing</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emotions in ourselves and others</a:t>
            </a:r>
          </a:p>
        </p:txBody>
      </p:sp>
      <p:sp>
        <p:nvSpPr>
          <p:cNvPr id="6" name="TextBox 5">
            <a:extLst>
              <a:ext uri="{FF2B5EF4-FFF2-40B4-BE49-F238E27FC236}">
                <a16:creationId xmlns:a16="http://schemas.microsoft.com/office/drawing/2014/main" id="{A5D9B2F9-DDDF-4499-B7E5-D03D71E18C29}"/>
              </a:ext>
            </a:extLst>
          </p:cNvPr>
          <p:cNvSpPr txBox="1"/>
          <p:nvPr/>
        </p:nvSpPr>
        <p:spPr>
          <a:xfrm>
            <a:off x="2432304" y="2643457"/>
            <a:ext cx="6099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Understanding</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the causes and consequences of emotions</a:t>
            </a:r>
          </a:p>
        </p:txBody>
      </p:sp>
      <p:sp>
        <p:nvSpPr>
          <p:cNvPr id="9" name="TextBox 8">
            <a:extLst>
              <a:ext uri="{FF2B5EF4-FFF2-40B4-BE49-F238E27FC236}">
                <a16:creationId xmlns:a16="http://schemas.microsoft.com/office/drawing/2014/main" id="{88F53817-F614-4560-B62D-158E2B03E6FB}"/>
              </a:ext>
            </a:extLst>
          </p:cNvPr>
          <p:cNvSpPr txBox="1"/>
          <p:nvPr/>
        </p:nvSpPr>
        <p:spPr>
          <a:xfrm>
            <a:off x="2432304" y="3713843"/>
            <a:ext cx="6099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Labeling</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emotions accurately</a:t>
            </a:r>
          </a:p>
        </p:txBody>
      </p:sp>
      <p:sp>
        <p:nvSpPr>
          <p:cNvPr id="10" name="TextBox 9">
            <a:extLst>
              <a:ext uri="{FF2B5EF4-FFF2-40B4-BE49-F238E27FC236}">
                <a16:creationId xmlns:a16="http://schemas.microsoft.com/office/drawing/2014/main" id="{E744C6E2-A64C-4BA2-8B1A-09C5ACCE8297}"/>
              </a:ext>
            </a:extLst>
          </p:cNvPr>
          <p:cNvSpPr txBox="1"/>
          <p:nvPr/>
        </p:nvSpPr>
        <p:spPr>
          <a:xfrm>
            <a:off x="2432304" y="4784229"/>
            <a:ext cx="6099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Expressing</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emotions appropriately</a:t>
            </a:r>
          </a:p>
        </p:txBody>
      </p:sp>
      <p:sp>
        <p:nvSpPr>
          <p:cNvPr id="11" name="TextBox 10">
            <a:extLst>
              <a:ext uri="{FF2B5EF4-FFF2-40B4-BE49-F238E27FC236}">
                <a16:creationId xmlns:a16="http://schemas.microsoft.com/office/drawing/2014/main" id="{921154F5-83A5-4088-AAD7-286BCE755A8C}"/>
              </a:ext>
            </a:extLst>
          </p:cNvPr>
          <p:cNvSpPr txBox="1"/>
          <p:nvPr/>
        </p:nvSpPr>
        <p:spPr>
          <a:xfrm>
            <a:off x="2432304" y="5854615"/>
            <a:ext cx="6099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Regulating</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emotions effectively</a:t>
            </a:r>
          </a:p>
        </p:txBody>
      </p:sp>
      <p:sp>
        <p:nvSpPr>
          <p:cNvPr id="12" name="Title 1">
            <a:extLst>
              <a:ext uri="{FF2B5EF4-FFF2-40B4-BE49-F238E27FC236}">
                <a16:creationId xmlns:a16="http://schemas.microsoft.com/office/drawing/2014/main" id="{A4F857E8-41B6-44E6-8EEC-580EE7C412A7}"/>
              </a:ext>
            </a:extLst>
          </p:cNvPr>
          <p:cNvSpPr>
            <a:spLocks noGrp="1"/>
          </p:cNvSpPr>
          <p:nvPr>
            <p:ph type="title"/>
          </p:nvPr>
        </p:nvSpPr>
        <p:spPr>
          <a:xfrm>
            <a:off x="558846" y="0"/>
            <a:ext cx="7886700" cy="1038225"/>
          </a:xfrm>
        </p:spPr>
        <p:txBody>
          <a:bodyPr/>
          <a:lstStyle/>
          <a:p>
            <a:pPr algn="ctr"/>
            <a:r>
              <a:rPr lang="en-US" dirty="0">
                <a:solidFill>
                  <a:schemeClr val="bg1"/>
                </a:solidFill>
                <a:latin typeface="Arial Black" panose="020B0A04020102020204" pitchFamily="34" charset="0"/>
              </a:rPr>
              <a:t>Let’s Review: The RULER Skills</a:t>
            </a:r>
          </a:p>
        </p:txBody>
      </p:sp>
    </p:spTree>
    <p:extLst>
      <p:ext uri="{BB962C8B-B14F-4D97-AF65-F5344CB8AC3E}">
        <p14:creationId xmlns:p14="http://schemas.microsoft.com/office/powerpoint/2010/main" val="56016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480370D-1E83-B6E6-24BD-21F090189660}"/>
              </a:ext>
            </a:extLst>
          </p:cNvPr>
          <p:cNvGrpSpPr/>
          <p:nvPr/>
        </p:nvGrpSpPr>
        <p:grpSpPr>
          <a:xfrm>
            <a:off x="-209" y="1632905"/>
            <a:ext cx="1174218" cy="4774686"/>
            <a:chOff x="-209" y="1632905"/>
            <a:chExt cx="1174218" cy="4774686"/>
          </a:xfrm>
        </p:grpSpPr>
        <p:pic>
          <p:nvPicPr>
            <p:cNvPr id="4" name="Picture 3">
              <a:extLst>
                <a:ext uri="{FF2B5EF4-FFF2-40B4-BE49-F238E27FC236}">
                  <a16:creationId xmlns:a16="http://schemas.microsoft.com/office/drawing/2014/main" id="{A89758C4-205C-48E7-94BA-41D53D897EAF}"/>
                </a:ext>
              </a:extLst>
            </p:cNvPr>
            <p:cNvPicPr>
              <a:picLocks noChangeAspect="1"/>
            </p:cNvPicPr>
            <p:nvPr/>
          </p:nvPicPr>
          <p:blipFill>
            <a:blip r:embed="rId3"/>
            <a:stretch>
              <a:fillRect/>
            </a:stretch>
          </p:blipFill>
          <p:spPr>
            <a:xfrm>
              <a:off x="185441" y="1632905"/>
              <a:ext cx="886418" cy="810167"/>
            </a:xfrm>
            <a:prstGeom prst="rect">
              <a:avLst/>
            </a:prstGeom>
          </p:spPr>
        </p:pic>
        <p:pic>
          <p:nvPicPr>
            <p:cNvPr id="5" name="Picture 4">
              <a:extLst>
                <a:ext uri="{FF2B5EF4-FFF2-40B4-BE49-F238E27FC236}">
                  <a16:creationId xmlns:a16="http://schemas.microsoft.com/office/drawing/2014/main" id="{55F15153-66BF-47E2-B890-177ADC50451C}"/>
                </a:ext>
              </a:extLst>
            </p:cNvPr>
            <p:cNvPicPr>
              <a:picLocks noChangeAspect="1"/>
            </p:cNvPicPr>
            <p:nvPr/>
          </p:nvPicPr>
          <p:blipFill>
            <a:blip r:embed="rId4"/>
            <a:stretch>
              <a:fillRect/>
            </a:stretch>
          </p:blipFill>
          <p:spPr>
            <a:xfrm>
              <a:off x="158008" y="2877778"/>
              <a:ext cx="914400" cy="914400"/>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91E5EBC4-F0E2-48E3-8556-81B6EBED17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 y="5380941"/>
              <a:ext cx="1174218" cy="1026650"/>
            </a:xfrm>
            <a:prstGeom prst="rect">
              <a:avLst/>
            </a:prstGeom>
          </p:spPr>
        </p:pic>
        <p:pic>
          <p:nvPicPr>
            <p:cNvPr id="9" name="Picture 8" descr="Cartoon toast with arms and legs&#10;&#10;Description automatically generated">
              <a:extLst>
                <a:ext uri="{FF2B5EF4-FFF2-40B4-BE49-F238E27FC236}">
                  <a16:creationId xmlns:a16="http://schemas.microsoft.com/office/drawing/2014/main" id="{4D4860C4-3F1A-6E3B-7DD8-9875F05FD2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30" y="4090087"/>
              <a:ext cx="1005840" cy="974431"/>
            </a:xfrm>
            <a:prstGeom prst="rect">
              <a:avLst/>
            </a:prstGeom>
          </p:spPr>
        </p:pic>
      </p:grpSp>
      <p:sp>
        <p:nvSpPr>
          <p:cNvPr id="3" name="Content Placeholder 2">
            <a:extLst>
              <a:ext uri="{FF2B5EF4-FFF2-40B4-BE49-F238E27FC236}">
                <a16:creationId xmlns:a16="http://schemas.microsoft.com/office/drawing/2014/main" id="{77285C97-8FE9-46EA-BE2F-96BB16C8D3A9}"/>
              </a:ext>
            </a:extLst>
          </p:cNvPr>
          <p:cNvSpPr>
            <a:spLocks noGrp="1"/>
          </p:cNvSpPr>
          <p:nvPr>
            <p:ph idx="1"/>
          </p:nvPr>
        </p:nvSpPr>
        <p:spPr>
          <a:xfrm>
            <a:off x="1099291" y="1405718"/>
            <a:ext cx="7886700" cy="5235388"/>
          </a:xfrm>
        </p:spPr>
        <p:txBody>
          <a:bodyPr>
            <a:normAutofit lnSpcReduction="10000"/>
          </a:bodyPr>
          <a:lstStyle/>
          <a:p>
            <a:r>
              <a:rPr lang="en-US" b="1" dirty="0"/>
              <a:t>The Charter</a:t>
            </a:r>
            <a:r>
              <a:rPr lang="en-US" dirty="0"/>
              <a:t> represents agreed-upon norms for how everyone in a school, classroom, or other environment wants to feel. The Charter also explains what needs to happen or change to build and sustain positive emotional climates.</a:t>
            </a:r>
            <a:br>
              <a:rPr lang="en-US" dirty="0"/>
            </a:br>
            <a:endParaRPr lang="en-US" dirty="0"/>
          </a:p>
          <a:p>
            <a:r>
              <a:rPr lang="en-US" b="1" dirty="0"/>
              <a:t>The Mood Meter </a:t>
            </a:r>
            <a:r>
              <a:rPr lang="en-US" dirty="0"/>
              <a:t>is a visual guide to help individuals accurately analyze and “plot” their feelings. The Mood Meter develops skills in recognizing and labeling emotions, which can be further developed into understanding, expressing, and regulating emotions.</a:t>
            </a:r>
            <a:br>
              <a:rPr lang="en-US" dirty="0"/>
            </a:br>
            <a:endParaRPr lang="en-US" dirty="0"/>
          </a:p>
          <a:p>
            <a:r>
              <a:rPr lang="en-US" b="1" dirty="0"/>
              <a:t>The Meta-Moment</a:t>
            </a:r>
            <a:r>
              <a:rPr lang="en-US" dirty="0"/>
              <a:t> is a process for responding to emotional triggers in ways that align with one’s best self. The goal is to shift from automatic, unhelpful reactions to strategic, effective responses.</a:t>
            </a:r>
            <a:br>
              <a:rPr lang="en-US" dirty="0"/>
            </a:br>
            <a:endParaRPr lang="en-US" dirty="0"/>
          </a:p>
          <a:p>
            <a:r>
              <a:rPr lang="en-US" b="1" dirty="0"/>
              <a:t>The Blueprint</a:t>
            </a:r>
            <a:r>
              <a:rPr lang="en-US" dirty="0"/>
              <a:t> is a problem-solving tool for working with interpersonal conflicts. The Blueprint can be used independently or collaboratively to enhance empathy and identify effective solutions for past, real-time, or anticipated conflicts.</a:t>
            </a:r>
          </a:p>
        </p:txBody>
      </p:sp>
      <p:sp>
        <p:nvSpPr>
          <p:cNvPr id="6" name="Rectangle: Rounded Corners 5">
            <a:extLst>
              <a:ext uri="{FF2B5EF4-FFF2-40B4-BE49-F238E27FC236}">
                <a16:creationId xmlns:a16="http://schemas.microsoft.com/office/drawing/2014/main" id="{EA834450-0A45-771D-0E13-659B77C24759}"/>
              </a:ext>
            </a:extLst>
          </p:cNvPr>
          <p:cNvSpPr/>
          <p:nvPr/>
        </p:nvSpPr>
        <p:spPr>
          <a:xfrm>
            <a:off x="0" y="5227509"/>
            <a:ext cx="9144000" cy="1249038"/>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15033-0107-4455-B85A-1D8B7DFEDF60}"/>
              </a:ext>
            </a:extLst>
          </p:cNvPr>
          <p:cNvSpPr>
            <a:spLocks noGrp="1"/>
          </p:cNvSpPr>
          <p:nvPr>
            <p:ph type="title"/>
          </p:nvPr>
        </p:nvSpPr>
        <p:spPr>
          <a:xfrm>
            <a:off x="628650" y="18256"/>
            <a:ext cx="7886700" cy="974432"/>
          </a:xfrm>
        </p:spPr>
        <p:txBody>
          <a:bodyPr/>
          <a:lstStyle/>
          <a:p>
            <a:pPr algn="ctr"/>
            <a:r>
              <a:rPr lang="en-US" cap="all" dirty="0">
                <a:solidFill>
                  <a:schemeClr val="bg1"/>
                </a:solidFill>
                <a:latin typeface="Arial Black" panose="020B0A04020102020204" pitchFamily="34" charset="0"/>
              </a:rPr>
              <a:t>THE RULER ANCHOR TOOLS</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9825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CC4D-54B2-4625-AF6A-5BBCF894E19F}"/>
              </a:ext>
            </a:extLst>
          </p:cNvPr>
          <p:cNvSpPr>
            <a:spLocks noGrp="1"/>
          </p:cNvSpPr>
          <p:nvPr>
            <p:ph type="title"/>
          </p:nvPr>
        </p:nvSpPr>
        <p:spPr>
          <a:xfrm>
            <a:off x="628650" y="18255"/>
            <a:ext cx="7886700" cy="1041111"/>
          </a:xfrm>
        </p:spPr>
        <p:txBody>
          <a:bodyPr/>
          <a:lstStyle/>
          <a:p>
            <a:pPr algn="ctr"/>
            <a:r>
              <a:rPr lang="en-US" dirty="0">
                <a:solidFill>
                  <a:schemeClr val="bg1"/>
                </a:solidFill>
                <a:latin typeface="Arial Black" panose="020B0A04020102020204" pitchFamily="34" charset="0"/>
              </a:rPr>
              <a:t>THE BLUEPRINT</a:t>
            </a:r>
          </a:p>
        </p:txBody>
      </p:sp>
      <p:sp>
        <p:nvSpPr>
          <p:cNvPr id="3" name="Content Placeholder 2">
            <a:extLst>
              <a:ext uri="{FF2B5EF4-FFF2-40B4-BE49-F238E27FC236}">
                <a16:creationId xmlns:a16="http://schemas.microsoft.com/office/drawing/2014/main" id="{FFD0C870-5C47-49C1-A8CC-3260B2A2A01F}"/>
              </a:ext>
            </a:extLst>
          </p:cNvPr>
          <p:cNvSpPr>
            <a:spLocks noGrp="1"/>
          </p:cNvSpPr>
          <p:nvPr>
            <p:ph idx="1"/>
          </p:nvPr>
        </p:nvSpPr>
        <p:spPr>
          <a:xfrm>
            <a:off x="628650" y="1249083"/>
            <a:ext cx="7886700" cy="3153428"/>
          </a:xfrm>
        </p:spPr>
        <p:txBody>
          <a:bodyPr>
            <a:normAutofit/>
          </a:bodyPr>
          <a:lstStyle/>
          <a:p>
            <a:pPr marL="0" indent="0">
              <a:buNone/>
            </a:pPr>
            <a:r>
              <a:rPr lang="en-US"/>
              <a:t>We can tap into the restorative potential of conflict by using the fourth RULER tool: the </a:t>
            </a:r>
            <a:r>
              <a:rPr lang="en-US" b="1"/>
              <a:t>Blueprint</a:t>
            </a:r>
            <a:r>
              <a:rPr lang="en-US"/>
              <a:t>.</a:t>
            </a:r>
          </a:p>
          <a:p>
            <a:r>
              <a:rPr lang="en-US"/>
              <a:t>The Blueprint as a tool for reflecting on conflict and guiding conferences to resolve conflict and help to restore communities</a:t>
            </a:r>
          </a:p>
          <a:p>
            <a:r>
              <a:rPr lang="en-US"/>
              <a:t>Through answering questions about the conflict, we learn to empathize and consider the situation from the other person’s perspective.</a:t>
            </a:r>
          </a:p>
          <a:p>
            <a:r>
              <a:rPr lang="en-US"/>
              <a:t>The benefits of empathy and strategies for cultivating empathy, including active listening and paraphrasing</a:t>
            </a:r>
          </a:p>
          <a:p>
            <a:endParaRPr lang="en-US"/>
          </a:p>
        </p:txBody>
      </p:sp>
      <p:pic>
        <p:nvPicPr>
          <p:cNvPr id="15362" name="Picture 2" descr="How to Create a Blueprint for Operational Success | Inc.com">
            <a:extLst>
              <a:ext uri="{FF2B5EF4-FFF2-40B4-BE49-F238E27FC236}">
                <a16:creationId xmlns:a16="http://schemas.microsoft.com/office/drawing/2014/main" id="{AC79686A-6626-4F2A-94E1-91A2A1A0970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489947" y="4402511"/>
            <a:ext cx="4164106" cy="23423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92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122" name="Picture 2" descr="Agree behavioural expectations and agree fair consequences | Inclusive  Education">
            <a:extLst>
              <a:ext uri="{FF2B5EF4-FFF2-40B4-BE49-F238E27FC236}">
                <a16:creationId xmlns:a16="http://schemas.microsoft.com/office/drawing/2014/main" id="{44AA3364-8254-4FFD-BE14-1B45866AA1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4892"/>
          <a:stretch/>
        </p:blipFill>
        <p:spPr bwMode="auto">
          <a:xfrm>
            <a:off x="1891618" y="1007041"/>
            <a:ext cx="5360764" cy="57010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425C1D-3248-45AB-A13A-439DB2378EED}"/>
              </a:ext>
            </a:extLst>
          </p:cNvPr>
          <p:cNvSpPr txBox="1"/>
          <p:nvPr/>
        </p:nvSpPr>
        <p:spPr>
          <a:xfrm>
            <a:off x="0" y="1499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457C"/>
                </a:solidFill>
                <a:effectLst/>
                <a:uLnTx/>
                <a:uFillTx/>
                <a:latin typeface="Arial" panose="020B0604020202020204" pitchFamily="34" charset="0"/>
                <a:ea typeface="+mn-ea"/>
                <a:cs typeface="Arial" panose="020B0604020202020204" pitchFamily="34" charset="0"/>
              </a:rPr>
              <a:t>Restorative Practices</a:t>
            </a:r>
          </a:p>
        </p:txBody>
      </p:sp>
    </p:spTree>
    <p:extLst>
      <p:ext uri="{BB962C8B-B14F-4D97-AF65-F5344CB8AC3E}">
        <p14:creationId xmlns:p14="http://schemas.microsoft.com/office/powerpoint/2010/main" val="74189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descr="Conflict Resolution Styles adapted from Thomas and Killman">
            <a:extLst>
              <a:ext uri="{FF2B5EF4-FFF2-40B4-BE49-F238E27FC236}">
                <a16:creationId xmlns:a16="http://schemas.microsoft.com/office/drawing/2014/main" id="{09E4ABB2-D5F9-4962-AC5B-F6D65BBECD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05146" y="1202693"/>
            <a:ext cx="7133708" cy="55214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0E0C1B1-2875-4054-9210-E828398162DE}"/>
              </a:ext>
            </a:extLst>
          </p:cNvPr>
          <p:cNvSpPr>
            <a:spLocks noGrp="1"/>
          </p:cNvSpPr>
          <p:nvPr>
            <p:ph type="title"/>
          </p:nvPr>
        </p:nvSpPr>
        <p:spPr>
          <a:xfrm>
            <a:off x="628650" y="18256"/>
            <a:ext cx="7886700" cy="1018808"/>
          </a:xfrm>
        </p:spPr>
        <p:txBody>
          <a:bodyPr/>
          <a:lstStyle/>
          <a:p>
            <a:pPr algn="ctr"/>
            <a:r>
              <a:rPr lang="en-US" dirty="0">
                <a:solidFill>
                  <a:schemeClr val="bg1"/>
                </a:solidFill>
                <a:latin typeface="Arial Black" panose="020B0A04020102020204" pitchFamily="34" charset="0"/>
              </a:rPr>
              <a:t>THE BLUEPRINT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8DFC79D-D8D8-19BE-61BB-5D0ED6A3180A}"/>
                  </a:ext>
                </a:extLst>
              </p14:cNvPr>
              <p14:cNvContentPartPr/>
              <p14:nvPr/>
            </p14:nvContentPartPr>
            <p14:xfrm>
              <a:off x="321840" y="2582640"/>
              <a:ext cx="620640" cy="3041640"/>
            </p14:xfrm>
          </p:contentPart>
        </mc:Choice>
        <mc:Fallback>
          <p:pic>
            <p:nvPicPr>
              <p:cNvPr id="2" name="Ink 1">
                <a:extLst>
                  <a:ext uri="{FF2B5EF4-FFF2-40B4-BE49-F238E27FC236}">
                    <a16:creationId xmlns:a16="http://schemas.microsoft.com/office/drawing/2014/main" id="{58DFC79D-D8D8-19BE-61BB-5D0ED6A3180A}"/>
                  </a:ext>
                </a:extLst>
              </p:cNvPr>
              <p:cNvPicPr/>
              <p:nvPr/>
            </p:nvPicPr>
            <p:blipFill>
              <a:blip r:embed="rId5"/>
              <a:stretch>
                <a:fillRect/>
              </a:stretch>
            </p:blipFill>
            <p:spPr>
              <a:xfrm>
                <a:off x="312480" y="2573280"/>
                <a:ext cx="639360" cy="3060360"/>
              </a:xfrm>
              <a:prstGeom prst="rect">
                <a:avLst/>
              </a:prstGeom>
            </p:spPr>
          </p:pic>
        </mc:Fallback>
      </mc:AlternateContent>
    </p:spTree>
    <p:extLst>
      <p:ext uri="{BB962C8B-B14F-4D97-AF65-F5344CB8AC3E}">
        <p14:creationId xmlns:p14="http://schemas.microsoft.com/office/powerpoint/2010/main" val="296756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descr="Blueprint questions for past conflicts">
            <a:extLst>
              <a:ext uri="{FF2B5EF4-FFF2-40B4-BE49-F238E27FC236}">
                <a16:creationId xmlns:a16="http://schemas.microsoft.com/office/drawing/2014/main" id="{6708664A-CF7B-4DCA-895F-8797D4AEE7B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14358" y="1215483"/>
            <a:ext cx="7515283" cy="55087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B94958A-6713-4089-87F6-966811D7C97B}"/>
              </a:ext>
            </a:extLst>
          </p:cNvPr>
          <p:cNvSpPr>
            <a:spLocks noGrp="1"/>
          </p:cNvSpPr>
          <p:nvPr>
            <p:ph type="title"/>
          </p:nvPr>
        </p:nvSpPr>
        <p:spPr>
          <a:xfrm>
            <a:off x="628650" y="18256"/>
            <a:ext cx="7886700" cy="1018808"/>
          </a:xfrm>
        </p:spPr>
        <p:txBody>
          <a:bodyPr/>
          <a:lstStyle/>
          <a:p>
            <a:pPr algn="ctr"/>
            <a:r>
              <a:rPr lang="en-US" dirty="0">
                <a:solidFill>
                  <a:schemeClr val="bg1"/>
                </a:solidFill>
                <a:latin typeface="Arial Black" panose="020B0A04020102020204" pitchFamily="34" charset="0"/>
              </a:rPr>
              <a:t>THE BLUEPRINT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A6CA662-0D81-6138-5B8E-FCC38115B46F}"/>
                  </a:ext>
                </a:extLst>
              </p14:cNvPr>
              <p14:cNvContentPartPr/>
              <p14:nvPr/>
            </p14:nvContentPartPr>
            <p14:xfrm>
              <a:off x="668880" y="3522960"/>
              <a:ext cx="209520" cy="36000"/>
            </p14:xfrm>
          </p:contentPart>
        </mc:Choice>
        <mc:Fallback>
          <p:pic>
            <p:nvPicPr>
              <p:cNvPr id="2" name="Ink 1">
                <a:extLst>
                  <a:ext uri="{FF2B5EF4-FFF2-40B4-BE49-F238E27FC236}">
                    <a16:creationId xmlns:a16="http://schemas.microsoft.com/office/drawing/2014/main" id="{BA6CA662-0D81-6138-5B8E-FCC38115B46F}"/>
                  </a:ext>
                </a:extLst>
              </p:cNvPr>
              <p:cNvPicPr/>
              <p:nvPr/>
            </p:nvPicPr>
            <p:blipFill>
              <a:blip r:embed="rId5"/>
              <a:stretch>
                <a:fillRect/>
              </a:stretch>
            </p:blipFill>
            <p:spPr>
              <a:xfrm>
                <a:off x="659520" y="3513600"/>
                <a:ext cx="228240" cy="54720"/>
              </a:xfrm>
              <a:prstGeom prst="rect">
                <a:avLst/>
              </a:prstGeom>
            </p:spPr>
          </p:pic>
        </mc:Fallback>
      </mc:AlternateContent>
    </p:spTree>
    <p:extLst>
      <p:ext uri="{BB962C8B-B14F-4D97-AF65-F5344CB8AC3E}">
        <p14:creationId xmlns:p14="http://schemas.microsoft.com/office/powerpoint/2010/main" val="116819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94958A-6713-4089-87F6-966811D7C97B}"/>
              </a:ext>
            </a:extLst>
          </p:cNvPr>
          <p:cNvSpPr>
            <a:spLocks noGrp="1"/>
          </p:cNvSpPr>
          <p:nvPr>
            <p:ph type="title"/>
          </p:nvPr>
        </p:nvSpPr>
        <p:spPr>
          <a:xfrm>
            <a:off x="628650" y="18256"/>
            <a:ext cx="7886700" cy="1018808"/>
          </a:xfrm>
        </p:spPr>
        <p:txBody>
          <a:bodyPr/>
          <a:lstStyle/>
          <a:p>
            <a:pPr algn="ctr"/>
            <a:r>
              <a:rPr lang="en-US" dirty="0">
                <a:solidFill>
                  <a:schemeClr val="bg1"/>
                </a:solidFill>
                <a:latin typeface="Arial Black" panose="020B0A04020102020204" pitchFamily="34" charset="0"/>
              </a:rPr>
              <a:t>THE ART OF ACTIVE LISTENING</a:t>
            </a:r>
          </a:p>
        </p:txBody>
      </p:sp>
      <p:pic>
        <p:nvPicPr>
          <p:cNvPr id="9" name="Online Media 8" title="The Art of Listening | Simon Sinek">
            <a:hlinkClick r:id="" action="ppaction://media"/>
            <a:extLst>
              <a:ext uri="{FF2B5EF4-FFF2-40B4-BE49-F238E27FC236}">
                <a16:creationId xmlns:a16="http://schemas.microsoft.com/office/drawing/2014/main" id="{74840687-ADCA-63D3-13E0-FC45B2E42A3B}"/>
              </a:ext>
            </a:extLst>
          </p:cNvPr>
          <p:cNvPicPr>
            <a:picLocks noRot="1" noChangeAspect="1"/>
          </p:cNvPicPr>
          <p:nvPr>
            <a:videoFile r:link="rId1"/>
          </p:nvPr>
        </p:nvPicPr>
        <p:blipFill>
          <a:blip r:embed="rId4"/>
          <a:stretch>
            <a:fillRect/>
          </a:stretch>
        </p:blipFill>
        <p:spPr>
          <a:xfrm>
            <a:off x="132603" y="1326996"/>
            <a:ext cx="8878794" cy="5016519"/>
          </a:xfrm>
          <a:prstGeom prst="rect">
            <a:avLst/>
          </a:prstGeom>
        </p:spPr>
      </p:pic>
      <p:sp>
        <p:nvSpPr>
          <p:cNvPr id="3" name="TextBox 2">
            <a:extLst>
              <a:ext uri="{FF2B5EF4-FFF2-40B4-BE49-F238E27FC236}">
                <a16:creationId xmlns:a16="http://schemas.microsoft.com/office/drawing/2014/main" id="{8E6E996C-C567-7B85-F20C-0F9FB7A83AC8}"/>
              </a:ext>
            </a:extLst>
          </p:cNvPr>
          <p:cNvSpPr txBox="1"/>
          <p:nvPr/>
        </p:nvSpPr>
        <p:spPr>
          <a:xfrm>
            <a:off x="0" y="6397739"/>
            <a:ext cx="9144000" cy="369332"/>
          </a:xfrm>
          <a:prstGeom prst="rect">
            <a:avLst/>
          </a:prstGeom>
          <a:noFill/>
        </p:spPr>
        <p:txBody>
          <a:bodyPr wrap="square">
            <a:spAutoFit/>
          </a:bodyPr>
          <a:lstStyle/>
          <a:p>
            <a:pPr algn="ctr"/>
            <a:r>
              <a:rPr lang="en-US" dirty="0"/>
              <a:t>https://youtu.be/qpnNsSyDw-g</a:t>
            </a:r>
          </a:p>
        </p:txBody>
      </p:sp>
    </p:spTree>
    <p:extLst>
      <p:ext uri="{BB962C8B-B14F-4D97-AF65-F5344CB8AC3E}">
        <p14:creationId xmlns:p14="http://schemas.microsoft.com/office/powerpoint/2010/main" val="237359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4478</TotalTime>
  <Words>836</Words>
  <Application>Microsoft Office PowerPoint</Application>
  <PresentationFormat>On-screen Show (4:3)</PresentationFormat>
  <Paragraphs>71</Paragraphs>
  <Slides>14</Slides>
  <Notes>3</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 Black</vt:lpstr>
      <vt:lpstr>Calibri</vt:lpstr>
      <vt:lpstr>Calibri Light</vt:lpstr>
      <vt:lpstr>proxima-nova</vt:lpstr>
      <vt:lpstr>Wingdings</vt:lpstr>
      <vt:lpstr>Office Theme</vt:lpstr>
      <vt:lpstr>1_Office Theme</vt:lpstr>
      <vt:lpstr>PowerPoint Presentation</vt:lpstr>
      <vt:lpstr>PowerPoint Presentation</vt:lpstr>
      <vt:lpstr>Let’s Review: The RULER Skills</vt:lpstr>
      <vt:lpstr>THE RULER ANCHOR TOOLS</vt:lpstr>
      <vt:lpstr>THE BLUEPRINT</vt:lpstr>
      <vt:lpstr>PowerPoint Presentation</vt:lpstr>
      <vt:lpstr>THE BLUEPRINT</vt:lpstr>
      <vt:lpstr>THE BLUEPRINT</vt:lpstr>
      <vt:lpstr>THE ART OF ACTIVE LISTENING</vt:lpstr>
      <vt:lpstr>CONFLICT DE-ESCALATION</vt:lpstr>
      <vt:lpstr>CONFLICT DE-ESCALATION</vt:lpstr>
      <vt:lpstr>USING THE BLUEPRINT</vt:lpstr>
      <vt:lpstr>THE BLUEPRINT</vt:lpstr>
      <vt:lpstr>ARE YOU FEELING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Peters, David S.</dc:creator>
  <cp:lastModifiedBy>Peters, David S.</cp:lastModifiedBy>
  <cp:revision>8</cp:revision>
  <cp:lastPrinted>2022-06-01T01:16:02Z</cp:lastPrinted>
  <dcterms:created xsi:type="dcterms:W3CDTF">2021-06-21T21:48:42Z</dcterms:created>
  <dcterms:modified xsi:type="dcterms:W3CDTF">2023-08-23T15:50:07Z</dcterms:modified>
</cp:coreProperties>
</file>